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61" r:id="rId6"/>
    <p:sldId id="262" r:id="rId7"/>
    <p:sldId id="257" r:id="rId8"/>
    <p:sldId id="260" r:id="rId9"/>
    <p:sldId id="263" r:id="rId10"/>
    <p:sldId id="269" r:id="rId11"/>
    <p:sldId id="270" r:id="rId12"/>
    <p:sldId id="259" r:id="rId13"/>
    <p:sldId id="265" r:id="rId14"/>
    <p:sldId id="271" r:id="rId15"/>
    <p:sldId id="272" r:id="rId16"/>
    <p:sldId id="273" r:id="rId17"/>
    <p:sldId id="274" r:id="rId18"/>
    <p:sldId id="275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7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4214C2-2588-4FBF-AD3A-A35D80E0D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ACFC500-7096-4274-B779-76274232E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569E01-96F4-43F9-89FD-3338D315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FCF177-EF45-4DD3-8646-BD613E4A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40A503-9850-4730-A61A-8D933312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9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88EB9A-4D22-46B3-A369-CDA947D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129243-C533-4769-BFD6-F18FAFD0B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82E569-B3E8-41C2-BEDB-D4EA63DE7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82108D-991C-49C6-906F-D15EB10C8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734035-B17D-4E18-BF01-36134BED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1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E31EC8-888E-445D-9018-F61E9454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C533968-3BFE-4D4C-A829-307CD64FD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C28EDC-D316-4F86-836B-92D751993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53E32B-3321-491B-A42C-149B7899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7FD14B-A854-4B3E-991B-B8EC0185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1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D41979-B5EA-45C5-A93D-7522F7560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87AFA1-E31E-4146-A315-4A50A48B3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52E99B-24D5-463F-9ACB-820586E9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87D227-BB88-4DF4-9457-55064C599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0A2F46-9730-4509-B977-A99950398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C159937-31D1-412A-A036-E0383BEB9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7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C9D2E9-8506-4523-8ED4-71235F7F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A03DA7-1FC6-4C41-8E7E-9F39160E0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EF4EF31-45FB-42C1-88DE-EE3F718E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978A4B4-808C-46B3-8F12-87241332C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9C7031-FE11-4784-934A-B45BD540C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7F9B597-A1B6-4612-A47D-AA6F5A2E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F03FBAF-EB84-43B4-B2FF-FB572FCC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CBFDA95-AB5B-47BB-A07B-2223B7C05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2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4F11CD-6156-4DCF-B1BD-1B6437FB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DACC1F-3610-495C-9719-DC0089DAA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A4C0F15-E4AD-4FB7-81AA-36CD2B2F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E1DFD4-EB89-4102-BAEB-0ECB07C3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2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C827437-51E0-40CC-A314-DE2355364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E307A69-3207-47C0-8E89-C8E75DE0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F5E61A-8FD5-4353-BF41-0FE363B05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7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3E450-658E-4883-A631-5E9BA6D43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70837F-BCCF-49D0-95A9-32825C132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64CD42-ABE7-4CB5-8BBA-F02FC6A5E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21487EF-4A73-477E-8635-1DB7B8EB9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DEE57BC-51A0-4586-89D6-59E20CBE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34D8CF-5E7F-4FBD-AEB5-6072DEB3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8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A7EF7F-FF4C-466B-8F8E-362E55D98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F39106B-253A-4128-8958-4490840A7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25F45F8-B95D-4C90-8E26-8F6DD1EE0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980A77-CC7B-4BA9-A985-0432E4F0E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8EEEF6-1039-4A60-8715-D5B915E6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7E1FCC-82FB-4C28-8134-98E624E5F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59B9DB-40F9-441E-9867-A6954918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38FB645-BC93-4838-98E4-A58CD6624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925C4D-FE31-4954-AB53-687B9486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F6EE28-8F5B-413D-831A-8341F44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6C6DD0-B35A-427C-A503-CE870E9F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0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51783C2-85ED-42DF-A9DD-6E351FB7F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D852AB7-CB4B-4D31-A0E0-955AB62A5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DADF8B-99B8-45FB-9459-5778D681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AC2575-C918-4215-A15A-E14B7B2F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72B58-5AE5-4871-9EB1-9E695403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74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03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1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30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03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98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441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90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080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00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08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579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691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86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221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9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21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09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1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79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077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C7D8789-350D-4524-B156-2CB18D5C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F31D7E-ECCD-43DB-94D3-76387DD25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4EC739-FE01-411F-B617-0F679A39A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332F1-7AF8-4677-B72C-696024FBEF5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310D8C-4F51-403E-BFD9-46D41E676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7EA263-B88D-4F89-B381-ED1065491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14CA1-D0FE-48B8-BACC-04108395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2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chemeClr val="bg2">
                <a:tint val="98000"/>
                <a:shade val="90000"/>
                <a:satMod val="160000"/>
                <a:lumMod val="0"/>
                <a:lumOff val="100000"/>
                <a:alpha val="32000"/>
              </a:schemeClr>
            </a:gs>
            <a:gs pos="100000">
              <a:schemeClr val="bg2">
                <a:tint val="95000"/>
                <a:shade val="100000"/>
                <a:satMod val="130000"/>
                <a:lumMod val="0"/>
                <a:lumOff val="10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4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chemeClr val="bg2">
                <a:tint val="98000"/>
                <a:shade val="90000"/>
                <a:satMod val="160000"/>
                <a:lumMod val="0"/>
                <a:lumOff val="100000"/>
                <a:alpha val="32000"/>
              </a:schemeClr>
            </a:gs>
            <a:gs pos="100000">
              <a:schemeClr val="bg2">
                <a:tint val="95000"/>
                <a:shade val="100000"/>
                <a:satMod val="130000"/>
                <a:lumMod val="0"/>
                <a:lumOff val="10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F1E990-8077-4F8A-A43F-5C16429D4EAF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4/22/2020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18AE92-38C2-459A-8BF9-1A94E3C63247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63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6.bin"/><Relationship Id="rId3" Type="http://schemas.openxmlformats.org/officeDocument/2006/relationships/image" Target="../media/image17.jpeg"/><Relationship Id="rId7" Type="http://schemas.openxmlformats.org/officeDocument/2006/relationships/image" Target="../media/image13.wmf"/><Relationship Id="rId12" Type="http://schemas.openxmlformats.org/officeDocument/2006/relationships/image" Target="../media/image15.wmf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2.wmf"/><Relationship Id="rId15" Type="http://schemas.openxmlformats.org/officeDocument/2006/relationships/image" Target="../media/image19.png"/><Relationship Id="rId10" Type="http://schemas.openxmlformats.org/officeDocument/2006/relationships/image" Target="../media/image14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0.png"/><Relationship Id="rId7" Type="http://schemas.openxmlformats.org/officeDocument/2006/relationships/image" Target="../media/image21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5" Type="http://schemas.openxmlformats.org/officeDocument/2006/relationships/image" Target="../media/image190.png"/><Relationship Id="rId10" Type="http://schemas.openxmlformats.org/officeDocument/2006/relationships/image" Target="../media/image24.png"/><Relationship Id="rId4" Type="http://schemas.openxmlformats.org/officeDocument/2006/relationships/image" Target="../media/image90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2.wav"/><Relationship Id="rId7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19.gif"/><Relationship Id="rId4" Type="http://schemas.openxmlformats.org/officeDocument/2006/relationships/audio" Target="../media/audio3.wav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2.wav"/><Relationship Id="rId7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audio" Target="../media/audio2.wav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audio" Target="../media/audio3.wav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audio" Target="../media/audio2.wav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audio" Target="../media/audio1.wav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audio" Target="../media/audio3.wav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83874" y="2855739"/>
            <a:ext cx="7779437" cy="1842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 </a:t>
            </a:r>
          </a:p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TRỪ PHÂN SỐ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7937" y="5528603"/>
            <a:ext cx="55708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Đặng</a:t>
            </a:r>
            <a:r>
              <a:rPr lang="en-US" sz="2800" b="1" dirty="0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Thúy</a:t>
            </a:r>
            <a:endParaRPr lang="en-US" sz="2800" b="1" dirty="0" smtClean="0">
              <a:solidFill>
                <a:srgbClr val="0F17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b="1" dirty="0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 </a:t>
            </a:r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800" b="1" dirty="0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endParaRPr lang="en-US" sz="2800" b="1" dirty="0">
              <a:solidFill>
                <a:srgbClr val="0F17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69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107F74B-7498-4DFE-911F-9C84ED46BAAE}"/>
              </a:ext>
            </a:extLst>
          </p:cNvPr>
          <p:cNvSpPr/>
          <p:nvPr/>
        </p:nvSpPr>
        <p:spPr>
          <a:xfrm>
            <a:off x="3779408" y="3104049"/>
            <a:ext cx="55898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KIỂM TRA BÀI CŨ</a:t>
            </a:r>
            <a:endParaRPr lang="en-US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120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9D5331-5EEC-4FA5-9DEA-900B02D79D99}"/>
              </a:ext>
            </a:extLst>
          </p:cNvPr>
          <p:cNvSpPr txBox="1"/>
          <p:nvPr/>
        </p:nvSpPr>
        <p:spPr>
          <a:xfrm>
            <a:off x="3193366" y="1659988"/>
            <a:ext cx="6696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vi-VN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7739D92A-CB18-4863-ABE9-A4288C98229C}"/>
                  </a:ext>
                </a:extLst>
              </p:cNvPr>
              <p:cNvSpPr txBox="1"/>
              <p:nvPr/>
            </p:nvSpPr>
            <p:spPr>
              <a:xfrm>
                <a:off x="3385240" y="3606585"/>
                <a:ext cx="1756891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39D92A-CB18-4863-ABE9-A4288C982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240" y="3606585"/>
                <a:ext cx="1756891" cy="10520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D57798B-B22D-4C63-9423-867444A049D9}"/>
                  </a:ext>
                </a:extLst>
              </p:cNvPr>
              <p:cNvSpPr txBox="1"/>
              <p:nvPr/>
            </p:nvSpPr>
            <p:spPr>
              <a:xfrm>
                <a:off x="5142131" y="3606585"/>
                <a:ext cx="3707746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7798B-B22D-4C63-9423-867444A04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131" y="3606585"/>
                <a:ext cx="3707746" cy="1052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DAC3C7-7600-4E8B-97BC-7307B83627D8}"/>
              </a:ext>
            </a:extLst>
          </p:cNvPr>
          <p:cNvSpPr txBox="1"/>
          <p:nvPr/>
        </p:nvSpPr>
        <p:spPr>
          <a:xfrm>
            <a:off x="3193366" y="1382989"/>
            <a:ext cx="6696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5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9D5331-5EEC-4FA5-9DEA-900B02D79D99}"/>
              </a:ext>
            </a:extLst>
          </p:cNvPr>
          <p:cNvSpPr txBox="1"/>
          <p:nvPr/>
        </p:nvSpPr>
        <p:spPr>
          <a:xfrm>
            <a:off x="3193366" y="1659988"/>
            <a:ext cx="6696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vi-VN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7739D92A-CB18-4863-ABE9-A4288C98229C}"/>
                  </a:ext>
                </a:extLst>
              </p:cNvPr>
              <p:cNvSpPr txBox="1"/>
              <p:nvPr/>
            </p:nvSpPr>
            <p:spPr>
              <a:xfrm>
                <a:off x="3879915" y="3624550"/>
                <a:ext cx="1205458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39D92A-CB18-4863-ABE9-A4288C982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915" y="3624550"/>
                <a:ext cx="1205458" cy="10407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D57798B-B22D-4C63-9423-867444A049D9}"/>
                  </a:ext>
                </a:extLst>
              </p:cNvPr>
              <p:cNvSpPr txBox="1"/>
              <p:nvPr/>
            </p:nvSpPr>
            <p:spPr>
              <a:xfrm>
                <a:off x="5085373" y="3624550"/>
                <a:ext cx="3382336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𝟑𝟏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7798B-B22D-4C63-9423-867444A04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73" y="3624550"/>
                <a:ext cx="3382336" cy="10407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DAC3C7-7600-4E8B-97BC-7307B83627D8}"/>
              </a:ext>
            </a:extLst>
          </p:cNvPr>
          <p:cNvSpPr txBox="1"/>
          <p:nvPr/>
        </p:nvSpPr>
        <p:spPr>
          <a:xfrm>
            <a:off x="2455849" y="1479125"/>
            <a:ext cx="77224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10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B93055-BEF7-4F33-B4E0-5D9E17415183}"/>
              </a:ext>
            </a:extLst>
          </p:cNvPr>
          <p:cNvSpPr txBox="1"/>
          <p:nvPr/>
        </p:nvSpPr>
        <p:spPr>
          <a:xfrm>
            <a:off x="960189" y="2437851"/>
            <a:ext cx="101568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</a:p>
          <a:p>
            <a:pPr algn="ctr"/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6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6C775E-5DFC-4932-ACF1-1A0B74F9B5E5}"/>
              </a:ext>
            </a:extLst>
          </p:cNvPr>
          <p:cNvSpPr txBox="1"/>
          <p:nvPr/>
        </p:nvSpPr>
        <p:spPr>
          <a:xfrm>
            <a:off x="449705" y="419724"/>
            <a:ext cx="9983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C8C9E61-D454-4861-9884-F3ACB2A927B0}"/>
                  </a:ext>
                </a:extLst>
              </p:cNvPr>
              <p:cNvSpPr txBox="1"/>
              <p:nvPr/>
            </p:nvSpPr>
            <p:spPr>
              <a:xfrm>
                <a:off x="2863409" y="279469"/>
                <a:ext cx="359073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C8C9E61-D454-4861-9884-F3ACB2A92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409" y="279469"/>
                <a:ext cx="359073" cy="105201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8CF1D9D-73FD-44A5-A070-FD6D7DBE735E}"/>
              </a:ext>
            </a:extLst>
          </p:cNvPr>
          <p:cNvSpPr/>
          <p:nvPr/>
        </p:nvSpPr>
        <p:spPr>
          <a:xfrm>
            <a:off x="449705" y="1620053"/>
            <a:ext cx="80586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139D230-B037-444C-A464-7E539222BFD4}"/>
                  </a:ext>
                </a:extLst>
              </p:cNvPr>
              <p:cNvSpPr txBox="1"/>
              <p:nvPr/>
            </p:nvSpPr>
            <p:spPr>
              <a:xfrm>
                <a:off x="7140465" y="279468"/>
                <a:ext cx="359073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139D230-B037-444C-A464-7E539222B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465" y="279468"/>
                <a:ext cx="359073" cy="105201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84">
            <a:extLst>
              <a:ext uri="{FF2B5EF4-FFF2-40B4-BE49-F238E27FC236}">
                <a16:creationId xmlns:a16="http://schemas.microsoft.com/office/drawing/2014/main" xmlns="" id="{E1DA5727-44D3-404D-8200-061B65D73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91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85">
            <a:extLst>
              <a:ext uri="{FF2B5EF4-FFF2-40B4-BE49-F238E27FC236}">
                <a16:creationId xmlns:a16="http://schemas.microsoft.com/office/drawing/2014/main" xmlns="" id="{CCC6B4E9-4C6F-43F3-9784-CB16920A1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49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86">
            <a:extLst>
              <a:ext uri="{FF2B5EF4-FFF2-40B4-BE49-F238E27FC236}">
                <a16:creationId xmlns:a16="http://schemas.microsoft.com/office/drawing/2014/main" xmlns="" id="{717DC3B2-610D-410B-9C45-1FD70B811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07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87">
            <a:extLst>
              <a:ext uri="{FF2B5EF4-FFF2-40B4-BE49-F238E27FC236}">
                <a16:creationId xmlns:a16="http://schemas.microsoft.com/office/drawing/2014/main" xmlns="" id="{BEF3D30C-A3AD-41BA-9DB6-BEE42E69B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65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Rectangle 88">
            <a:extLst>
              <a:ext uri="{FF2B5EF4-FFF2-40B4-BE49-F238E27FC236}">
                <a16:creationId xmlns:a16="http://schemas.microsoft.com/office/drawing/2014/main" xmlns="" id="{E00670D5-9009-418A-88BC-DA8170038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3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Rectangle 89">
            <a:extLst>
              <a:ext uri="{FF2B5EF4-FFF2-40B4-BE49-F238E27FC236}">
                <a16:creationId xmlns:a16="http://schemas.microsoft.com/office/drawing/2014/main" xmlns="" id="{2A1E1371-C2CE-4460-BEBA-BCAF66D9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338" y="3148578"/>
            <a:ext cx="685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AutoShape 91">
            <a:extLst>
              <a:ext uri="{FF2B5EF4-FFF2-40B4-BE49-F238E27FC236}">
                <a16:creationId xmlns:a16="http://schemas.microsoft.com/office/drawing/2014/main" xmlns="" id="{D0CD4E49-AC6F-48B3-8456-CCA0F7744A25}"/>
              </a:ext>
            </a:extLst>
          </p:cNvPr>
          <p:cNvSpPr>
            <a:spLocks/>
          </p:cNvSpPr>
          <p:nvPr/>
        </p:nvSpPr>
        <p:spPr bwMode="auto">
          <a:xfrm rot="5400000">
            <a:off x="8937338" y="1286442"/>
            <a:ext cx="381000" cy="34290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287754F9-8573-4FAF-AD23-991C05AA8992}"/>
                  </a:ext>
                </a:extLst>
              </p:cNvPr>
              <p:cNvSpPr txBox="1"/>
              <p:nvPr/>
            </p:nvSpPr>
            <p:spPr>
              <a:xfrm>
                <a:off x="8965521" y="1910565"/>
                <a:ext cx="280526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7754F9-8573-4FAF-AD23-991C05AA8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521" y="1910565"/>
                <a:ext cx="280526" cy="8182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08B226E8-CE13-4A9E-A621-47C4288CE172}"/>
                  </a:ext>
                </a:extLst>
              </p:cNvPr>
              <p:cNvSpPr txBox="1"/>
              <p:nvPr/>
            </p:nvSpPr>
            <p:spPr>
              <a:xfrm>
                <a:off x="8368058" y="4549210"/>
                <a:ext cx="280526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B226E8-CE13-4A9E-A621-47C4288CE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058" y="4549210"/>
                <a:ext cx="280526" cy="818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utoShape 103">
            <a:extLst>
              <a:ext uri="{FF2B5EF4-FFF2-40B4-BE49-F238E27FC236}">
                <a16:creationId xmlns:a16="http://schemas.microsoft.com/office/drawing/2014/main" xmlns="" id="{AC44F444-4662-4BB7-AA59-9C7ECE35C7DD}"/>
              </a:ext>
            </a:extLst>
          </p:cNvPr>
          <p:cNvSpPr>
            <a:spLocks/>
          </p:cNvSpPr>
          <p:nvPr/>
        </p:nvSpPr>
        <p:spPr bwMode="auto">
          <a:xfrm rot="16200000">
            <a:off x="8327738" y="3254070"/>
            <a:ext cx="228600" cy="20574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" name="AutoShape 107">
            <a:extLst>
              <a:ext uri="{FF2B5EF4-FFF2-40B4-BE49-F238E27FC236}">
                <a16:creationId xmlns:a16="http://schemas.microsoft.com/office/drawing/2014/main" xmlns="" id="{B3375246-3765-4A5E-9D04-885B9E2160E4}"/>
              </a:ext>
            </a:extLst>
          </p:cNvPr>
          <p:cNvSpPr>
            <a:spLocks/>
          </p:cNvSpPr>
          <p:nvPr/>
        </p:nvSpPr>
        <p:spPr bwMode="auto">
          <a:xfrm rot="16200000">
            <a:off x="10029538" y="3571786"/>
            <a:ext cx="254000" cy="1371600"/>
          </a:xfrm>
          <a:prstGeom prst="leftBrace">
            <a:avLst>
              <a:gd name="adj1" fmla="val 4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5E33C0F8-E653-4C0C-ABA3-1702EFE7A092}"/>
                  </a:ext>
                </a:extLst>
              </p:cNvPr>
              <p:cNvSpPr txBox="1"/>
              <p:nvPr/>
            </p:nvSpPr>
            <p:spPr>
              <a:xfrm>
                <a:off x="10069865" y="4540763"/>
                <a:ext cx="280526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E33C0F8-E653-4C0C-ABA3-1702EFE7A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865" y="4540763"/>
                <a:ext cx="280526" cy="81823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53CFDC5-1A31-4BBA-8FD0-C9B98F0A4786}"/>
              </a:ext>
            </a:extLst>
          </p:cNvPr>
          <p:cNvSpPr txBox="1"/>
          <p:nvPr/>
        </p:nvSpPr>
        <p:spPr>
          <a:xfrm>
            <a:off x="9999844" y="4678384"/>
            <a:ext cx="370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324126CD-9E43-4C37-9B16-E27ECBD4605E}"/>
              </a:ext>
            </a:extLst>
          </p:cNvPr>
          <p:cNvSpPr/>
          <p:nvPr/>
        </p:nvSpPr>
        <p:spPr>
          <a:xfrm>
            <a:off x="2035462" y="2633001"/>
            <a:ext cx="3980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6D1BD01F-3CA5-420E-8324-241701CFC41E}"/>
                  </a:ext>
                </a:extLst>
              </p:cNvPr>
              <p:cNvSpPr txBox="1"/>
              <p:nvPr/>
            </p:nvSpPr>
            <p:spPr>
              <a:xfrm>
                <a:off x="3186333" y="3429000"/>
                <a:ext cx="906530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1BD01F-3CA5-420E-8324-241701CFC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333" y="3429000"/>
                <a:ext cx="906530" cy="8182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A77086C-9B17-4282-A4A4-6191ED9160A0}"/>
              </a:ext>
            </a:extLst>
          </p:cNvPr>
          <p:cNvSpPr/>
          <p:nvPr/>
        </p:nvSpPr>
        <p:spPr>
          <a:xfrm>
            <a:off x="2051687" y="4616829"/>
            <a:ext cx="1193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BCDECF06-BF54-40B0-9FC3-7218CACBBB92}"/>
                  </a:ext>
                </a:extLst>
              </p:cNvPr>
              <p:cNvSpPr txBox="1"/>
              <p:nvPr/>
            </p:nvSpPr>
            <p:spPr>
              <a:xfrm>
                <a:off x="3370678" y="4500097"/>
                <a:ext cx="938590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DECF06-BF54-40B0-9FC3-7218CACBB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678" y="4500097"/>
                <a:ext cx="938590" cy="8182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4D9914D4-1B2A-4454-A4CD-CF7792EBDA98}"/>
                  </a:ext>
                </a:extLst>
              </p:cNvPr>
              <p:cNvSpPr/>
              <p:nvPr/>
            </p:nvSpPr>
            <p:spPr>
              <a:xfrm>
                <a:off x="4277208" y="4438543"/>
                <a:ext cx="2124684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5−3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D9914D4-1B2A-4454-A4CD-CF7792EBD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208" y="4438543"/>
                <a:ext cx="2124684" cy="9105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4652F16D-102F-4881-8B90-20B860760F56}"/>
              </a:ext>
            </a:extLst>
          </p:cNvPr>
          <p:cNvSpPr/>
          <p:nvPr/>
        </p:nvSpPr>
        <p:spPr>
          <a:xfrm>
            <a:off x="2177531" y="5571194"/>
            <a:ext cx="1489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832C7D73-62BF-4EF2-B2CF-01C6AF34D0A3}"/>
                  </a:ext>
                </a:extLst>
              </p:cNvPr>
              <p:cNvSpPr txBox="1"/>
              <p:nvPr/>
            </p:nvSpPr>
            <p:spPr>
              <a:xfrm>
                <a:off x="3883883" y="5601159"/>
                <a:ext cx="1572545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2C7D73-62BF-4EF2-B2CF-01C6AF34D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883" y="5601159"/>
                <a:ext cx="1572545" cy="81823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5750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21" grpId="0"/>
      <p:bldP spid="22" grpId="0"/>
      <p:bldP spid="23" grpId="0" animBg="1"/>
      <p:bldP spid="24" grpId="0" animBg="1"/>
      <p:bldP spid="27" grpId="0"/>
      <p:bldP spid="28" grpId="0"/>
      <p:bldP spid="28" grpId="1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3F2D45F-A796-4508-89E5-93994DCF152B}"/>
              </a:ext>
            </a:extLst>
          </p:cNvPr>
          <p:cNvSpPr txBox="1"/>
          <p:nvPr/>
        </p:nvSpPr>
        <p:spPr>
          <a:xfrm>
            <a:off x="2417617" y="988335"/>
            <a:ext cx="7809875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vi-VN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400" b="1" i="1" dirty="0">
                <a:solidFill>
                  <a:srgbClr val="0F17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DB78D6D-2FAC-465D-B703-D34DDF5C96FE}"/>
              </a:ext>
            </a:extLst>
          </p:cNvPr>
          <p:cNvSpPr/>
          <p:nvPr/>
        </p:nvSpPr>
        <p:spPr>
          <a:xfrm>
            <a:off x="2511286" y="2842400"/>
            <a:ext cx="9680713" cy="3235671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Muốn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trừ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hai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phân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cùng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mẫu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, 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ta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trừ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tử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phân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thứ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nhất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cho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tử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phân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thứ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hai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và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giữ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nguyên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mẫu</a:t>
            </a:r>
            <a:r>
              <a:rPr lang="en-US" altLang="ja-JP" sz="4800" b="1" dirty="0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4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số</a:t>
            </a:r>
            <a:r>
              <a:rPr lang="en-US" altLang="ja-JP" sz="4800" b="1" dirty="0">
                <a:solidFill>
                  <a:srgbClr val="0F17B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.</a:t>
            </a:r>
            <a:endParaRPr lang="en-US" altLang="en-US" sz="4800" b="1" dirty="0">
              <a:solidFill>
                <a:srgbClr val="0F17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43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15153" y="183555"/>
            <a:ext cx="1179755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600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vi-VN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267650"/>
              </p:ext>
            </p:extLst>
          </p:nvPr>
        </p:nvGraphicFramePr>
        <p:xfrm>
          <a:off x="5158756" y="88464"/>
          <a:ext cx="811512" cy="951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4" imgW="152334" imgH="393529" progId="Equation.3">
                  <p:embed/>
                </p:oleObj>
              </mc:Choice>
              <mc:Fallback>
                <p:oleObj name="Equation" r:id="rId4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56" y="88464"/>
                        <a:ext cx="811512" cy="951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839826"/>
              </p:ext>
            </p:extLst>
          </p:nvPr>
        </p:nvGraphicFramePr>
        <p:xfrm>
          <a:off x="1244690" y="698051"/>
          <a:ext cx="853051" cy="1074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6" imgW="152280" imgH="393480" progId="Equation.3">
                  <p:embed/>
                </p:oleObj>
              </mc:Choice>
              <mc:Fallback>
                <p:oleObj name="Equation" r:id="rId6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90" y="698051"/>
                        <a:ext cx="853051" cy="10742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203380"/>
              </p:ext>
            </p:extLst>
          </p:nvPr>
        </p:nvGraphicFramePr>
        <p:xfrm>
          <a:off x="7627812" y="2447206"/>
          <a:ext cx="530070" cy="1019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8" imgW="152334" imgH="393529" progId="Equation.3">
                  <p:embed/>
                </p:oleObj>
              </mc:Choice>
              <mc:Fallback>
                <p:oleObj name="Equation" r:id="rId8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7812" y="2447206"/>
                        <a:ext cx="530070" cy="10193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956323" y="2447207"/>
            <a:ext cx="5466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Ta </a:t>
            </a:r>
            <a:r>
              <a:rPr lang="en-US" sz="3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:         </a:t>
            </a:r>
            <a:r>
              <a:rPr lang="en-US" sz="3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en-US" sz="3600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079974"/>
              </p:ext>
            </p:extLst>
          </p:nvPr>
        </p:nvGraphicFramePr>
        <p:xfrm>
          <a:off x="8778647" y="2447206"/>
          <a:ext cx="518433" cy="1019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9" imgW="152334" imgH="393529" progId="Equation.3">
                  <p:embed/>
                </p:oleObj>
              </mc:Choice>
              <mc:Fallback>
                <p:oleObj name="Equation" r:id="rId9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647" y="2447206"/>
                        <a:ext cx="518433" cy="10193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422545" y="2578086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= ?</a:t>
            </a:r>
          </a:p>
        </p:txBody>
      </p:sp>
      <p:graphicFrame>
        <p:nvGraphicFramePr>
          <p:cNvPr id="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258552"/>
              </p:ext>
            </p:extLst>
          </p:nvPr>
        </p:nvGraphicFramePr>
        <p:xfrm>
          <a:off x="2420471" y="3755886"/>
          <a:ext cx="2987380" cy="1025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11" imgW="901440" imgH="393480" progId="Equation.3">
                  <p:embed/>
                </p:oleObj>
              </mc:Choice>
              <mc:Fallback>
                <p:oleObj name="Equation" r:id="rId11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0471" y="3755886"/>
                        <a:ext cx="2987380" cy="1025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790930"/>
              </p:ext>
            </p:extLst>
          </p:nvPr>
        </p:nvGraphicFramePr>
        <p:xfrm>
          <a:off x="6402132" y="3792933"/>
          <a:ext cx="3119436" cy="1006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13" imgW="901440" imgH="393480" progId="Equation.3">
                  <p:embed/>
                </p:oleObj>
              </mc:Choice>
              <mc:Fallback>
                <p:oleObj name="Equation" r:id="rId13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2132" y="3792933"/>
                        <a:ext cx="3119436" cy="10064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467154" y="4041894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và</a:t>
            </a:r>
            <a:endParaRPr lang="en-US" sz="4400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542854" y="3140945"/>
            <a:ext cx="7848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vi-VN" sz="3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Quy </a:t>
            </a:r>
            <a:r>
              <a:rPr lang="vi-VN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đồng mẫu số hai phân số: </a:t>
            </a: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672968" y="4803894"/>
            <a:ext cx="78486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sz="4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* Trừ hai phân số: </a:t>
            </a:r>
            <a:r>
              <a:rPr lang="en-US" sz="4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17021" y="5309151"/>
                <a:ext cx="1132041" cy="10532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44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4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021" y="5309151"/>
                <a:ext cx="1132041" cy="1053237"/>
              </a:xfrm>
              <a:prstGeom prst="rect">
                <a:avLst/>
              </a:prstGeom>
              <a:blipFill rotWithShape="0">
                <a:blip r:embed="rId15"/>
                <a:stretch>
                  <a:fillRect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817472" y="5324936"/>
                <a:ext cx="2069797" cy="1054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44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vi-VN" sz="44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4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472" y="5324936"/>
                <a:ext cx="2069797" cy="1054006"/>
              </a:xfrm>
              <a:prstGeom prst="rect">
                <a:avLst/>
              </a:prstGeom>
              <a:blipFill rotWithShape="0">
                <a:blip r:embed="rId16"/>
                <a:stretch>
                  <a:fillRect l="-11765" b="-1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873739" y="5327413"/>
                <a:ext cx="1122423" cy="1054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44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4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3739" y="5327413"/>
                <a:ext cx="1122423" cy="1054006"/>
              </a:xfrm>
              <a:prstGeom prst="rect">
                <a:avLst/>
              </a:prstGeom>
              <a:blipFill rotWithShape="0">
                <a:blip r:embed="rId17"/>
                <a:stretch>
                  <a:fillRect l="-22283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283347" y="2532384"/>
            <a:ext cx="644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en-US" sz="4000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54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7" grpId="0"/>
      <p:bldP spid="58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689015" y="466162"/>
            <a:ext cx="1117002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5400" b="1" i="1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i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, ta </a:t>
            </a:r>
            <a:r>
              <a:rPr lang="en-US" sz="5400" b="1" i="1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err="1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54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5400" b="1" i="1" dirty="0">
              <a:solidFill>
                <a:srgbClr val="0F1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1485609" y="2481468"/>
            <a:ext cx="957683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54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54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, ta </a:t>
            </a:r>
            <a:r>
              <a:rPr lang="en-US" sz="54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54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54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54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56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438866-4A9F-486C-BE82-86A054E81208}"/>
              </a:ext>
            </a:extLst>
          </p:cNvPr>
          <p:cNvSpPr txBox="1"/>
          <p:nvPr/>
        </p:nvSpPr>
        <p:spPr>
          <a:xfrm>
            <a:off x="4049744" y="196947"/>
            <a:ext cx="328338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1/129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90033792-2DED-4807-89B3-89A98C226EF1}"/>
                  </a:ext>
                </a:extLst>
              </p:cNvPr>
              <p:cNvSpPr txBox="1"/>
              <p:nvPr/>
            </p:nvSpPr>
            <p:spPr>
              <a:xfrm>
                <a:off x="1232842" y="1213344"/>
                <a:ext cx="1673535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033792-2DED-4807-89B3-89A98C22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2" y="1213344"/>
                <a:ext cx="1673535" cy="10520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8FF60FFA-8AAB-4C2E-B6B1-DD8D5193F323}"/>
                  </a:ext>
                </a:extLst>
              </p:cNvPr>
              <p:cNvSpPr txBox="1"/>
              <p:nvPr/>
            </p:nvSpPr>
            <p:spPr>
              <a:xfrm>
                <a:off x="1350499" y="2600436"/>
                <a:ext cx="1163780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F60FFA-8AAB-4C2E-B6B1-DD8D5193F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499" y="2600436"/>
                <a:ext cx="1163780" cy="1037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7EB9858-DBD6-4A0C-8D67-E52EA07C31B3}"/>
                  </a:ext>
                </a:extLst>
              </p:cNvPr>
              <p:cNvSpPr txBox="1"/>
              <p:nvPr/>
            </p:nvSpPr>
            <p:spPr>
              <a:xfrm>
                <a:off x="1350500" y="5436246"/>
                <a:ext cx="1163780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EB9858-DBD6-4A0C-8D67-E52EA07C3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500" y="5436246"/>
                <a:ext cx="1163780" cy="10407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C9CBF6CD-2596-450F-ABF4-38AB89A270C3}"/>
                  </a:ext>
                </a:extLst>
              </p:cNvPr>
              <p:cNvSpPr txBox="1"/>
              <p:nvPr/>
            </p:nvSpPr>
            <p:spPr>
              <a:xfrm>
                <a:off x="1232841" y="4064030"/>
                <a:ext cx="1673535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CBF6CD-2596-450F-ABF4-38AB89A27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1" y="4064030"/>
                <a:ext cx="1673535" cy="1040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C44F3B-DD0C-420B-92C1-551842C951DC}"/>
              </a:ext>
            </a:extLst>
          </p:cNvPr>
          <p:cNvSpPr txBox="1"/>
          <p:nvPr/>
        </p:nvSpPr>
        <p:spPr>
          <a:xfrm>
            <a:off x="675249" y="1411760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FDC5307-90B3-4A90-BCE9-9AE1DF0B124F}"/>
              </a:ext>
            </a:extLst>
          </p:cNvPr>
          <p:cNvSpPr txBox="1"/>
          <p:nvPr/>
        </p:nvSpPr>
        <p:spPr>
          <a:xfrm>
            <a:off x="675249" y="281631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4EE1417-DBBC-4DCE-8F48-62494DE9AB23}"/>
              </a:ext>
            </a:extLst>
          </p:cNvPr>
          <p:cNvSpPr txBox="1"/>
          <p:nvPr/>
        </p:nvSpPr>
        <p:spPr>
          <a:xfrm>
            <a:off x="675249" y="427130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BC48A7-EBA8-49B7-9C8A-FBCACE26866F}"/>
              </a:ext>
            </a:extLst>
          </p:cNvPr>
          <p:cNvSpPr txBox="1"/>
          <p:nvPr/>
        </p:nvSpPr>
        <p:spPr>
          <a:xfrm>
            <a:off x="675249" y="562216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F85CA56-5310-4652-9B68-A38AADA7C7D6}"/>
                  </a:ext>
                </a:extLst>
              </p:cNvPr>
              <p:cNvSpPr txBox="1"/>
              <p:nvPr/>
            </p:nvSpPr>
            <p:spPr>
              <a:xfrm>
                <a:off x="2920448" y="1228220"/>
                <a:ext cx="3858428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15−7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85CA56-5310-4652-9B68-A38AADA7C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8" y="1228220"/>
                <a:ext cx="3858428" cy="10520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7F48ACE5-C11F-470D-B614-17974EA63126}"/>
                  </a:ext>
                </a:extLst>
              </p:cNvPr>
              <p:cNvSpPr txBox="1"/>
              <p:nvPr/>
            </p:nvSpPr>
            <p:spPr>
              <a:xfrm>
                <a:off x="2906376" y="2638687"/>
                <a:ext cx="3348674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7−3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F48ACE5-C11F-470D-B614-17974EA63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76" y="2638687"/>
                <a:ext cx="3348674" cy="1037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CA4EA69-A2EC-4853-A708-8CD2A0327EE1}"/>
                  </a:ext>
                </a:extLst>
              </p:cNvPr>
              <p:cNvSpPr txBox="1"/>
              <p:nvPr/>
            </p:nvSpPr>
            <p:spPr>
              <a:xfrm>
                <a:off x="2920448" y="4075895"/>
                <a:ext cx="3257302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17−12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A4EA69-A2EC-4853-A708-8CD2A0327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8" y="4075895"/>
                <a:ext cx="3257302" cy="10520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36147F33-ECAA-4A8C-B759-2B8746AFF0C3}"/>
                  </a:ext>
                </a:extLst>
              </p:cNvPr>
              <p:cNvSpPr txBox="1"/>
              <p:nvPr/>
            </p:nvSpPr>
            <p:spPr>
              <a:xfrm>
                <a:off x="2906376" y="5419317"/>
                <a:ext cx="249266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9−3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147F33-ECAA-4A8C-B759-2B8746AF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76" y="5419317"/>
                <a:ext cx="2492669" cy="10407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174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438866-4A9F-486C-BE82-86A054E81208}"/>
              </a:ext>
            </a:extLst>
          </p:cNvPr>
          <p:cNvSpPr txBox="1"/>
          <p:nvPr/>
        </p:nvSpPr>
        <p:spPr>
          <a:xfrm>
            <a:off x="4049745" y="196947"/>
            <a:ext cx="584729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2/129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90033792-2DED-4807-89B3-89A98C226EF1}"/>
                  </a:ext>
                </a:extLst>
              </p:cNvPr>
              <p:cNvSpPr txBox="1"/>
              <p:nvPr/>
            </p:nvSpPr>
            <p:spPr>
              <a:xfrm>
                <a:off x="1232842" y="1213344"/>
                <a:ext cx="1163780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033792-2DED-4807-89B3-89A98C22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2" y="1213344"/>
                <a:ext cx="1163780" cy="10407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8FF60FFA-8AAB-4C2E-B6B1-DD8D5193F323}"/>
                  </a:ext>
                </a:extLst>
              </p:cNvPr>
              <p:cNvSpPr txBox="1"/>
              <p:nvPr/>
            </p:nvSpPr>
            <p:spPr>
              <a:xfrm>
                <a:off x="1232841" y="2631248"/>
                <a:ext cx="1418658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F60FFA-8AAB-4C2E-B6B1-DD8D5193F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1" y="2631248"/>
                <a:ext cx="1418658" cy="1052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7EB9858-DBD6-4A0C-8D67-E52EA07C31B3}"/>
                  </a:ext>
                </a:extLst>
              </p:cNvPr>
              <p:cNvSpPr txBox="1"/>
              <p:nvPr/>
            </p:nvSpPr>
            <p:spPr>
              <a:xfrm>
                <a:off x="1232841" y="5430540"/>
                <a:ext cx="1418658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EB9858-DBD6-4A0C-8D67-E52EA07C3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1" y="5430540"/>
                <a:ext cx="1418658" cy="10407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C9CBF6CD-2596-450F-ABF4-38AB89A270C3}"/>
                  </a:ext>
                </a:extLst>
              </p:cNvPr>
              <p:cNvSpPr txBox="1"/>
              <p:nvPr/>
            </p:nvSpPr>
            <p:spPr>
              <a:xfrm>
                <a:off x="1232841" y="4064030"/>
                <a:ext cx="1163780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CBF6CD-2596-450F-ABF4-38AB89A27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41" y="4064030"/>
                <a:ext cx="1163780" cy="1040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C44F3B-DD0C-420B-92C1-551842C951DC}"/>
              </a:ext>
            </a:extLst>
          </p:cNvPr>
          <p:cNvSpPr txBox="1"/>
          <p:nvPr/>
        </p:nvSpPr>
        <p:spPr>
          <a:xfrm>
            <a:off x="675249" y="1411760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FDC5307-90B3-4A90-BCE9-9AE1DF0B124F}"/>
              </a:ext>
            </a:extLst>
          </p:cNvPr>
          <p:cNvSpPr txBox="1"/>
          <p:nvPr/>
        </p:nvSpPr>
        <p:spPr>
          <a:xfrm>
            <a:off x="675249" y="281631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4EE1417-DBBC-4DCE-8F48-62494DE9AB23}"/>
              </a:ext>
            </a:extLst>
          </p:cNvPr>
          <p:cNvSpPr txBox="1"/>
          <p:nvPr/>
        </p:nvSpPr>
        <p:spPr>
          <a:xfrm>
            <a:off x="675249" y="427130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BC48A7-EBA8-49B7-9C8A-FBCACE26866F}"/>
              </a:ext>
            </a:extLst>
          </p:cNvPr>
          <p:cNvSpPr txBox="1"/>
          <p:nvPr/>
        </p:nvSpPr>
        <p:spPr>
          <a:xfrm>
            <a:off x="675249" y="5622162"/>
            <a:ext cx="66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F85CA56-5310-4652-9B68-A38AADA7C7D6}"/>
                  </a:ext>
                </a:extLst>
              </p:cNvPr>
              <p:cNvSpPr txBox="1"/>
              <p:nvPr/>
            </p:nvSpPr>
            <p:spPr>
              <a:xfrm>
                <a:off x="2920448" y="1228220"/>
                <a:ext cx="2492670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85CA56-5310-4652-9B68-A38AADA7C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8" y="1228220"/>
                <a:ext cx="2492670" cy="10407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7F48ACE5-C11F-470D-B614-17974EA63126}"/>
                  </a:ext>
                </a:extLst>
              </p:cNvPr>
              <p:cNvSpPr txBox="1"/>
              <p:nvPr/>
            </p:nvSpPr>
            <p:spPr>
              <a:xfrm>
                <a:off x="2906376" y="2638687"/>
                <a:ext cx="249266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F48ACE5-C11F-470D-B614-17974EA63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76" y="2638687"/>
                <a:ext cx="2492669" cy="10407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CA4EA69-A2EC-4853-A708-8CD2A0327EE1}"/>
                  </a:ext>
                </a:extLst>
              </p:cNvPr>
              <p:cNvSpPr txBox="1"/>
              <p:nvPr/>
            </p:nvSpPr>
            <p:spPr>
              <a:xfrm>
                <a:off x="2920448" y="4075895"/>
                <a:ext cx="3348674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A4EA69-A2EC-4853-A708-8CD2A0327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8" y="4075895"/>
                <a:ext cx="3348674" cy="10371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36147F33-ECAA-4A8C-B759-2B8746AFF0C3}"/>
                  </a:ext>
                </a:extLst>
              </p:cNvPr>
              <p:cNvSpPr txBox="1"/>
              <p:nvPr/>
            </p:nvSpPr>
            <p:spPr>
              <a:xfrm>
                <a:off x="2906376" y="5419317"/>
                <a:ext cx="3603551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147F33-ECAA-4A8C-B759-2B8746AF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76" y="5419317"/>
                <a:ext cx="3603551" cy="10371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1740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60677" y="52724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Hết giờ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0677" y="5805854"/>
            <a:ext cx="2895600" cy="990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89277" y="58820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8848115" y="5764580"/>
            <a:ext cx="30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prstClr val="white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193" name="Rounded Rectangle 192"/>
          <p:cNvSpPr/>
          <p:nvPr/>
        </p:nvSpPr>
        <p:spPr>
          <a:xfrm>
            <a:off x="7989277" y="58820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7760677" y="52724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Thời gian còn lại ...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7760677" y="5257800"/>
            <a:ext cx="28956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Bắt đầu tính giờ</a:t>
            </a:r>
          </a:p>
        </p:txBody>
      </p:sp>
      <p:sp>
        <p:nvSpPr>
          <p:cNvPr id="197" name="Rounded Rectangle 19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198" name="Rounded Rectangle 19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59</a:t>
            </a:r>
          </a:p>
        </p:txBody>
      </p:sp>
      <p:sp>
        <p:nvSpPr>
          <p:cNvPr id="199" name="Rounded Rectangle 198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58</a:t>
            </a:r>
          </a:p>
        </p:txBody>
      </p:sp>
      <p:sp>
        <p:nvSpPr>
          <p:cNvPr id="200" name="Rounded Rectangle 19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57</a:t>
            </a:r>
          </a:p>
        </p:txBody>
      </p:sp>
      <p:sp>
        <p:nvSpPr>
          <p:cNvPr id="201" name="Rounded Rectangle 20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</a:t>
            </a:r>
          </a:p>
        </p:txBody>
      </p:sp>
      <p:sp>
        <p:nvSpPr>
          <p:cNvPr id="202" name="Rounded Rectangle 20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55</a:t>
            </a:r>
          </a:p>
        </p:txBody>
      </p:sp>
      <p:sp>
        <p:nvSpPr>
          <p:cNvPr id="203" name="Rounded Rectangle 20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54</a:t>
            </a:r>
          </a:p>
        </p:txBody>
      </p:sp>
      <p:sp>
        <p:nvSpPr>
          <p:cNvPr id="204" name="Rounded Rectangle 20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53</a:t>
            </a:r>
          </a:p>
        </p:txBody>
      </p:sp>
      <p:sp>
        <p:nvSpPr>
          <p:cNvPr id="205" name="Rounded Rectangle 20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52</a:t>
            </a:r>
          </a:p>
        </p:txBody>
      </p:sp>
      <p:sp>
        <p:nvSpPr>
          <p:cNvPr id="206" name="Rounded Rectangle 20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51</a:t>
            </a:r>
          </a:p>
        </p:txBody>
      </p:sp>
      <p:sp>
        <p:nvSpPr>
          <p:cNvPr id="207" name="Rounded Rectangle 20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</a:p>
        </p:txBody>
      </p:sp>
      <p:sp>
        <p:nvSpPr>
          <p:cNvPr id="208" name="Rounded Rectangle 20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49</a:t>
            </a:r>
          </a:p>
        </p:txBody>
      </p:sp>
      <p:sp>
        <p:nvSpPr>
          <p:cNvPr id="210" name="Rounded Rectangle 20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48</a:t>
            </a:r>
          </a:p>
        </p:txBody>
      </p:sp>
      <p:sp>
        <p:nvSpPr>
          <p:cNvPr id="211" name="Rounded Rectangle 21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47</a:t>
            </a:r>
          </a:p>
        </p:txBody>
      </p:sp>
      <p:sp>
        <p:nvSpPr>
          <p:cNvPr id="212" name="Rounded Rectangle 21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</a:t>
            </a:r>
          </a:p>
        </p:txBody>
      </p:sp>
      <p:sp>
        <p:nvSpPr>
          <p:cNvPr id="213" name="Rounded Rectangle 21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</a:t>
            </a:r>
          </a:p>
        </p:txBody>
      </p:sp>
      <p:sp>
        <p:nvSpPr>
          <p:cNvPr id="214" name="Rounded Rectangle 21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44</a:t>
            </a:r>
          </a:p>
        </p:txBody>
      </p:sp>
      <p:sp>
        <p:nvSpPr>
          <p:cNvPr id="215" name="Rounded Rectangle 21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43</a:t>
            </a:r>
          </a:p>
        </p:txBody>
      </p:sp>
      <p:sp>
        <p:nvSpPr>
          <p:cNvPr id="216" name="Rounded Rectangle 21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</a:t>
            </a:r>
          </a:p>
        </p:txBody>
      </p:sp>
      <p:sp>
        <p:nvSpPr>
          <p:cNvPr id="217" name="Rounded Rectangle 21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</a:p>
        </p:txBody>
      </p:sp>
      <p:sp>
        <p:nvSpPr>
          <p:cNvPr id="218" name="Rounded Rectangle 21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219" name="Rounded Rectangle 218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</a:t>
            </a:r>
          </a:p>
        </p:txBody>
      </p:sp>
      <p:sp>
        <p:nvSpPr>
          <p:cNvPr id="220" name="Rounded Rectangle 21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</a:p>
        </p:txBody>
      </p:sp>
      <p:sp>
        <p:nvSpPr>
          <p:cNvPr id="221" name="Rounded Rectangle 22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37</a:t>
            </a:r>
          </a:p>
        </p:txBody>
      </p:sp>
      <p:sp>
        <p:nvSpPr>
          <p:cNvPr id="222" name="Rounded Rectangle 22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</a:p>
        </p:txBody>
      </p:sp>
      <p:sp>
        <p:nvSpPr>
          <p:cNvPr id="223" name="Rounded Rectangle 22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</a:p>
        </p:txBody>
      </p:sp>
      <p:sp>
        <p:nvSpPr>
          <p:cNvPr id="224" name="Rounded Rectangle 22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</a:p>
        </p:txBody>
      </p:sp>
      <p:sp>
        <p:nvSpPr>
          <p:cNvPr id="225" name="Rounded Rectangle 22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</a:p>
        </p:txBody>
      </p:sp>
      <p:sp>
        <p:nvSpPr>
          <p:cNvPr id="226" name="Rounded Rectangle 22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</a:t>
            </a:r>
          </a:p>
        </p:txBody>
      </p:sp>
      <p:sp>
        <p:nvSpPr>
          <p:cNvPr id="227" name="Rounded Rectangle 22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</a:p>
        </p:txBody>
      </p:sp>
      <p:sp>
        <p:nvSpPr>
          <p:cNvPr id="228" name="Rounded Rectangle 22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</a:t>
            </a:r>
          </a:p>
        </p:txBody>
      </p:sp>
      <p:sp>
        <p:nvSpPr>
          <p:cNvPr id="229" name="Rounded Rectangle 228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</a:t>
            </a:r>
          </a:p>
        </p:txBody>
      </p:sp>
      <p:sp>
        <p:nvSpPr>
          <p:cNvPr id="230" name="Rounded Rectangle 22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</a:p>
        </p:txBody>
      </p:sp>
      <p:sp>
        <p:nvSpPr>
          <p:cNvPr id="231" name="Rounded Rectangle 23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</a:t>
            </a:r>
          </a:p>
        </p:txBody>
      </p:sp>
      <p:sp>
        <p:nvSpPr>
          <p:cNvPr id="232" name="Rounded Rectangle 23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</a:p>
        </p:txBody>
      </p:sp>
      <p:sp>
        <p:nvSpPr>
          <p:cNvPr id="233" name="Rounded Rectangle 23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</a:t>
            </a:r>
          </a:p>
        </p:txBody>
      </p:sp>
      <p:sp>
        <p:nvSpPr>
          <p:cNvPr id="234" name="Rounded Rectangle 23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</a:t>
            </a:r>
          </a:p>
        </p:txBody>
      </p:sp>
      <p:sp>
        <p:nvSpPr>
          <p:cNvPr id="235" name="Rounded Rectangle 23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</a:p>
        </p:txBody>
      </p:sp>
      <p:sp>
        <p:nvSpPr>
          <p:cNvPr id="236" name="Rounded Rectangle 23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</a:p>
        </p:txBody>
      </p:sp>
      <p:sp>
        <p:nvSpPr>
          <p:cNvPr id="237" name="Rounded Rectangle 23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21</a:t>
            </a:r>
          </a:p>
        </p:txBody>
      </p:sp>
      <p:sp>
        <p:nvSpPr>
          <p:cNvPr id="238" name="Rounded Rectangle 23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</a:p>
        </p:txBody>
      </p:sp>
      <p:sp>
        <p:nvSpPr>
          <p:cNvPr id="239" name="Rounded Rectangle 238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</a:p>
        </p:txBody>
      </p:sp>
      <p:sp>
        <p:nvSpPr>
          <p:cNvPr id="240" name="Rounded Rectangle 23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</a:t>
            </a:r>
          </a:p>
        </p:txBody>
      </p:sp>
      <p:sp>
        <p:nvSpPr>
          <p:cNvPr id="241" name="Rounded Rectangle 24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</a:t>
            </a:r>
          </a:p>
        </p:txBody>
      </p:sp>
      <p:sp>
        <p:nvSpPr>
          <p:cNvPr id="242" name="Rounded Rectangle 24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</a:t>
            </a:r>
          </a:p>
        </p:txBody>
      </p:sp>
      <p:sp>
        <p:nvSpPr>
          <p:cNvPr id="243" name="Rounded Rectangle 24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</a:p>
        </p:txBody>
      </p:sp>
      <p:sp>
        <p:nvSpPr>
          <p:cNvPr id="244" name="Rounded Rectangle 24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</a:t>
            </a:r>
          </a:p>
        </p:txBody>
      </p:sp>
      <p:sp>
        <p:nvSpPr>
          <p:cNvPr id="245" name="Rounded Rectangle 24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</a:p>
        </p:txBody>
      </p:sp>
      <p:sp>
        <p:nvSpPr>
          <p:cNvPr id="246" name="Rounded Rectangle 24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</a:p>
        </p:txBody>
      </p:sp>
      <p:sp>
        <p:nvSpPr>
          <p:cNvPr id="247" name="Rounded Rectangle 24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</a:p>
        </p:txBody>
      </p:sp>
      <p:sp>
        <p:nvSpPr>
          <p:cNvPr id="248" name="Rounded Rectangle 24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</a:p>
        </p:txBody>
      </p:sp>
      <p:sp>
        <p:nvSpPr>
          <p:cNvPr id="249" name="Rounded Rectangle 248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</a:t>
            </a:r>
          </a:p>
        </p:txBody>
      </p:sp>
      <p:sp>
        <p:nvSpPr>
          <p:cNvPr id="250" name="Rounded Rectangle 249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</a:t>
            </a:r>
          </a:p>
        </p:txBody>
      </p:sp>
      <p:sp>
        <p:nvSpPr>
          <p:cNvPr id="251" name="Rounded Rectangle 250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</a:t>
            </a:r>
          </a:p>
        </p:txBody>
      </p:sp>
      <p:sp>
        <p:nvSpPr>
          <p:cNvPr id="252" name="Rounded Rectangle 251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</a:t>
            </a:r>
          </a:p>
        </p:txBody>
      </p:sp>
      <p:sp>
        <p:nvSpPr>
          <p:cNvPr id="253" name="Rounded Rectangle 252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</a:t>
            </a:r>
          </a:p>
        </p:txBody>
      </p:sp>
      <p:sp>
        <p:nvSpPr>
          <p:cNvPr id="254" name="Rounded Rectangle 253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</a:p>
        </p:txBody>
      </p:sp>
      <p:sp>
        <p:nvSpPr>
          <p:cNvPr id="255" name="Rounded Rectangle 254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</a:p>
        </p:txBody>
      </p:sp>
      <p:sp>
        <p:nvSpPr>
          <p:cNvPr id="256" name="Rounded Rectangle 255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</a:p>
        </p:txBody>
      </p:sp>
      <p:sp>
        <p:nvSpPr>
          <p:cNvPr id="257" name="Rounded Rectangle 256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</a:p>
        </p:txBody>
      </p:sp>
      <p:sp>
        <p:nvSpPr>
          <p:cNvPr id="258" name="Rounded Rectangle 257"/>
          <p:cNvSpPr/>
          <p:nvPr/>
        </p:nvSpPr>
        <p:spPr>
          <a:xfrm>
            <a:off x="9208477" y="58820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259" name="Rounded Rectangle 258"/>
          <p:cNvSpPr/>
          <p:nvPr/>
        </p:nvSpPr>
        <p:spPr>
          <a:xfrm>
            <a:off x="7989277" y="58820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pic>
        <p:nvPicPr>
          <p:cNvPr id="71" name="Picture 14" descr="zeichen9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750" y="1447800"/>
            <a:ext cx="15541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227912" y="1124694"/>
                <a:ext cx="4267200" cy="1290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Tính: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912" y="1124694"/>
                <a:ext cx="4267200" cy="1290738"/>
              </a:xfrm>
              <a:prstGeom prst="rect">
                <a:avLst/>
              </a:prstGeom>
              <a:blipFill rotWithShape="0">
                <a:blip r:embed="rId6"/>
                <a:stretch>
                  <a:fillRect l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160521" y="2221065"/>
                <a:ext cx="872355" cy="7982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21" y="2221065"/>
                <a:ext cx="872355" cy="798295"/>
              </a:xfrm>
              <a:prstGeom prst="rect">
                <a:avLst/>
              </a:prstGeom>
              <a:blipFill rotWithShape="0">
                <a:blip r:embed="rId7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5031550" y="2220487"/>
                <a:ext cx="1552028" cy="798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550" y="2220487"/>
                <a:ext cx="1552028" cy="798873"/>
              </a:xfrm>
              <a:prstGeom prst="rect">
                <a:avLst/>
              </a:prstGeom>
              <a:blipFill rotWithShape="0">
                <a:blip r:embed="rId8"/>
                <a:stretch>
                  <a:fillRect l="-9804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6477001" y="2239604"/>
                <a:ext cx="864339" cy="790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1" y="2239604"/>
                <a:ext cx="864339" cy="790794"/>
              </a:xfrm>
              <a:prstGeom prst="rect">
                <a:avLst/>
              </a:prstGeom>
              <a:blipFill rotWithShape="0">
                <a:blip r:embed="rId9"/>
                <a:stretch>
                  <a:fillRect l="-184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3812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7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7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8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9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9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1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0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10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9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3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1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1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1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1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5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1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9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1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3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1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1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1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5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1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9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30500"/>
                            </p:stCondLst>
                            <p:childTnLst>
                              <p:par>
                                <p:cTn id="1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3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1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1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1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33500"/>
                            </p:stCondLst>
                            <p:childTnLst>
                              <p:par>
                                <p:cTn id="1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5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1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9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17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3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36500"/>
                            </p:stCondLst>
                            <p:childTnLst>
                              <p:par>
                                <p:cTn id="17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7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7500"/>
                            </p:stCondLst>
                            <p:childTnLst>
                              <p:par>
                                <p:cTn id="17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1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18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5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39500"/>
                            </p:stCondLst>
                            <p:childTnLst>
                              <p:par>
                                <p:cTn id="18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9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1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3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19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42500"/>
                            </p:stCondLst>
                            <p:childTnLst>
                              <p:par>
                                <p:cTn id="19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1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43500"/>
                            </p:stCondLst>
                            <p:childTnLst>
                              <p:par>
                                <p:cTn id="20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5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20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9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45500"/>
                            </p:stCondLst>
                            <p:childTnLst>
                              <p:par>
                                <p:cTn id="21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3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46500"/>
                            </p:stCondLst>
                            <p:childTnLst>
                              <p:par>
                                <p:cTn id="2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2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1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48500"/>
                            </p:stCondLst>
                            <p:childTnLst>
                              <p:par>
                                <p:cTn id="2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5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49500"/>
                            </p:stCondLst>
                            <p:childTnLst>
                              <p:par>
                                <p:cTn id="2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9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50500"/>
                            </p:stCondLst>
                            <p:childTnLst>
                              <p:par>
                                <p:cTn id="2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3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 nodeType="afterGroup">
                            <p:stCondLst>
                              <p:cond delay="51500"/>
                            </p:stCondLst>
                            <p:childTnLst>
                              <p:par>
                                <p:cTn id="2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7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52500"/>
                            </p:stCondLst>
                            <p:childTnLst>
                              <p:par>
                                <p:cTn id="2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1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53500"/>
                            </p:stCondLst>
                            <p:childTnLst>
                              <p:par>
                                <p:cTn id="2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5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54500"/>
                            </p:stCondLst>
                            <p:childTnLst>
                              <p:par>
                                <p:cTn id="2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9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55500"/>
                            </p:stCondLst>
                            <p:childTnLst>
                              <p:par>
                                <p:cTn id="2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3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 nodeType="afterGroup">
                            <p:stCondLst>
                              <p:cond delay="56500"/>
                            </p:stCondLst>
                            <p:childTnLst>
                              <p:par>
                                <p:cTn id="2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7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 nodeType="afterGroup">
                            <p:stCondLst>
                              <p:cond delay="57500"/>
                            </p:stCondLst>
                            <p:childTnLst>
                              <p:par>
                                <p:cTn id="2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1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58500"/>
                            </p:stCondLst>
                            <p:childTnLst>
                              <p:par>
                                <p:cTn id="2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5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59500"/>
                            </p:stCondLst>
                            <p:childTnLst>
                              <p:par>
                                <p:cTn id="2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9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2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 nodeType="afterGroup">
                            <p:stCondLst>
                              <p:cond delay="60500"/>
                            </p:stCondLst>
                            <p:childTnLst>
                              <p:par>
                                <p:cTn id="277" presetID="3" presetClass="emph" presetSubtype="2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5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73" grpId="0"/>
      <p:bldP spid="74" grpId="0"/>
      <p:bldP spid="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09800" y="1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1/130: </a:t>
            </a: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blipFill rotWithShape="0"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97657" y="71232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blipFill rotWithShape="0">
                <a:blip r:embed="rId6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769457" y="737146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blipFill rotWithShape="0">
                <a:blip r:embed="rId7"/>
                <a:stretch>
                  <a:fillRect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207857" y="716297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4101" y="17526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blipFill rotWithShape="0"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  <a:blipFill rotWithShape="0">
                <a:blip r:embed="rId9"/>
                <a:stretch>
                  <a:fillRect l="-10236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  <a:blipFill rotWithShape="0">
                <a:blip r:embed="rId10"/>
                <a:stretch>
                  <a:fillRect l="-18440"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Hết giờ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60677" y="5501054"/>
            <a:ext cx="2895600" cy="990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8848115" y="5459780"/>
            <a:ext cx="30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prstClr val="white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Thời gian còn lại ...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60677" y="4953000"/>
            <a:ext cx="28956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Bắt đầu tính giờ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59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58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49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47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44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37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21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693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500"/>
                            </p:stCondLst>
                            <p:childTnLst>
                              <p:par>
                                <p:cTn id="9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0500"/>
                            </p:stCondLst>
                            <p:childTnLst>
                              <p:par>
                                <p:cTn id="1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2500"/>
                            </p:stCondLst>
                            <p:childTnLst>
                              <p:par>
                                <p:cTn id="1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3500"/>
                            </p:stCondLst>
                            <p:childTnLst>
                              <p:par>
                                <p:cTn id="1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4500"/>
                            </p:stCondLst>
                            <p:childTnLst>
                              <p:par>
                                <p:cTn id="1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500"/>
                            </p:stCondLst>
                            <p:childTnLst>
                              <p:par>
                                <p:cTn id="17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6500"/>
                            </p:stCondLst>
                            <p:childTnLst>
                              <p:par>
                                <p:cTn id="18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8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8500"/>
                            </p:stCondLst>
                            <p:childTnLst>
                              <p:par>
                                <p:cTn id="18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9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9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1500"/>
                            </p:stCondLst>
                            <p:childTnLst>
                              <p:par>
                                <p:cTn id="20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2500"/>
                            </p:stCondLst>
                            <p:childTnLst>
                              <p:par>
                                <p:cTn id="20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43500"/>
                            </p:stCondLst>
                            <p:childTnLst>
                              <p:par>
                                <p:cTn id="20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4500"/>
                            </p:stCondLst>
                            <p:childTnLst>
                              <p:par>
                                <p:cTn id="2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5500"/>
                            </p:stCondLst>
                            <p:childTnLst>
                              <p:par>
                                <p:cTn id="2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6500"/>
                            </p:stCondLst>
                            <p:childTnLst>
                              <p:par>
                                <p:cTn id="2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47500"/>
                            </p:stCondLst>
                            <p:childTnLst>
                              <p:par>
                                <p:cTn id="2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8500"/>
                            </p:stCondLst>
                            <p:childTnLst>
                              <p:par>
                                <p:cTn id="2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9500"/>
                            </p:stCondLst>
                            <p:childTnLst>
                              <p:par>
                                <p:cTn id="2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500"/>
                            </p:stCondLst>
                            <p:childTnLst>
                              <p:par>
                                <p:cTn id="2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1500"/>
                            </p:stCondLst>
                            <p:childTnLst>
                              <p:par>
                                <p:cTn id="2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2500"/>
                            </p:stCondLst>
                            <p:childTnLst>
                              <p:par>
                                <p:cTn id="2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3500"/>
                            </p:stCondLst>
                            <p:childTnLst>
                              <p:par>
                                <p:cTn id="2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4500"/>
                            </p:stCondLst>
                            <p:childTnLst>
                              <p:par>
                                <p:cTn id="2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5500"/>
                            </p:stCondLst>
                            <p:childTnLst>
                              <p:par>
                                <p:cTn id="2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6500"/>
                            </p:stCondLst>
                            <p:childTnLst>
                              <p:par>
                                <p:cTn id="2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7500"/>
                            </p:stCondLst>
                            <p:childTnLst>
                              <p:par>
                                <p:cTn id="2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8500"/>
                            </p:stCondLst>
                            <p:childTnLst>
                              <p:par>
                                <p:cTn id="2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9500"/>
                            </p:stCondLst>
                            <p:childTnLst>
                              <p:par>
                                <p:cTn id="2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60500"/>
                            </p:stCondLst>
                            <p:childTnLst>
                              <p:par>
                                <p:cTn id="283" presetID="3" presetClass="emph" presetSubtype="2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4" dur="2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09800" y="1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/130: </a:t>
            </a: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blipFill rotWithShape="0"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97657" y="71232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blipFill rotWithShape="0">
                <a:blip r:embed="rId6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769457" y="737146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blipFill rotWithShape="0">
                <a:blip r:embed="rId7"/>
                <a:stretch>
                  <a:fillRect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207857" y="716297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4101" y="17526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blipFill rotWithShape="0"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  <a:blipFill rotWithShape="0">
                <a:blip r:embed="rId9"/>
                <a:stretch>
                  <a:fillRect l="-10236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  <a:blipFill rotWithShape="0">
                <a:blip r:embed="rId10"/>
                <a:stretch>
                  <a:fillRect l="-18440"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843378" y="27432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376779" y="2743201"/>
                <a:ext cx="872355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79" y="2743201"/>
                <a:ext cx="872355" cy="798873"/>
              </a:xfrm>
              <a:prstGeom prst="rect">
                <a:avLst/>
              </a:prstGeom>
              <a:blipFill rotWithShape="0">
                <a:blip r:embed="rId11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326660" y="2743200"/>
                <a:ext cx="1552028" cy="792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40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660" y="2743200"/>
                <a:ext cx="1552028" cy="792140"/>
              </a:xfrm>
              <a:prstGeom prst="rect">
                <a:avLst/>
              </a:prstGeom>
              <a:blipFill rotWithShape="0">
                <a:blip r:embed="rId12"/>
                <a:stretch>
                  <a:fillRect l="-1023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870688" y="2746278"/>
                <a:ext cx="864339" cy="79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688" y="2746278"/>
                <a:ext cx="864339" cy="791820"/>
              </a:xfrm>
              <a:prstGeom prst="rect">
                <a:avLst/>
              </a:prstGeom>
              <a:blipFill rotWithShape="0">
                <a:blip r:embed="rId13"/>
                <a:stretch>
                  <a:fillRect l="-18310"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735027" y="2753011"/>
                <a:ext cx="864339" cy="790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027" y="2753011"/>
                <a:ext cx="864339" cy="790794"/>
              </a:xfrm>
              <a:prstGeom prst="rect">
                <a:avLst/>
              </a:prstGeom>
              <a:blipFill rotWithShape="0">
                <a:blip r:embed="rId14"/>
                <a:stretch>
                  <a:fillRect l="-18310" b="-10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Hết giờ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60677" y="5501054"/>
            <a:ext cx="2895600" cy="990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8848115" y="5459780"/>
            <a:ext cx="30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prstClr val="white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Thời gian còn lại ...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60677" y="4953000"/>
            <a:ext cx="28956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Bắt đầu tính giờ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59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58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49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47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44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37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21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1197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500"/>
                            </p:stCondLst>
                            <p:childTnLst>
                              <p:par>
                                <p:cTn id="8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500"/>
                            </p:stCondLst>
                            <p:childTnLst>
                              <p:par>
                                <p:cTn id="9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500"/>
                            </p:stCondLst>
                            <p:childTnLst>
                              <p:par>
                                <p:cTn id="1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500"/>
                            </p:stCondLst>
                            <p:childTnLst>
                              <p:par>
                                <p:cTn id="1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7500"/>
                            </p:stCondLst>
                            <p:childTnLst>
                              <p:par>
                                <p:cTn id="1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500"/>
                            </p:stCondLst>
                            <p:childTnLst>
                              <p:par>
                                <p:cTn id="17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5500"/>
                            </p:stCondLst>
                            <p:childTnLst>
                              <p:par>
                                <p:cTn id="18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6500"/>
                            </p:stCondLst>
                            <p:childTnLst>
                              <p:par>
                                <p:cTn id="18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7500"/>
                            </p:stCondLst>
                            <p:childTnLst>
                              <p:par>
                                <p:cTn id="1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8500"/>
                            </p:stCondLst>
                            <p:childTnLst>
                              <p:par>
                                <p:cTn id="19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9500"/>
                            </p:stCondLst>
                            <p:childTnLst>
                              <p:par>
                                <p:cTn id="19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0500"/>
                            </p:stCondLst>
                            <p:childTnLst>
                              <p:par>
                                <p:cTn id="20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1500"/>
                            </p:stCondLst>
                            <p:childTnLst>
                              <p:par>
                                <p:cTn id="20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2500"/>
                            </p:stCondLst>
                            <p:childTnLst>
                              <p:par>
                                <p:cTn id="21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3500"/>
                            </p:stCondLst>
                            <p:childTnLst>
                              <p:par>
                                <p:cTn id="2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4500"/>
                            </p:stCondLst>
                            <p:childTnLst>
                              <p:par>
                                <p:cTn id="2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5500"/>
                            </p:stCondLst>
                            <p:childTnLst>
                              <p:par>
                                <p:cTn id="2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6500"/>
                            </p:stCondLst>
                            <p:childTnLst>
                              <p:par>
                                <p:cTn id="2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47500"/>
                            </p:stCondLst>
                            <p:childTnLst>
                              <p:par>
                                <p:cTn id="2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8500"/>
                            </p:stCondLst>
                            <p:childTnLst>
                              <p:par>
                                <p:cTn id="2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9500"/>
                            </p:stCondLst>
                            <p:childTnLst>
                              <p:par>
                                <p:cTn id="2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500"/>
                            </p:stCondLst>
                            <p:childTnLst>
                              <p:par>
                                <p:cTn id="24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1500"/>
                            </p:stCondLst>
                            <p:childTnLst>
                              <p:par>
                                <p:cTn id="2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52500"/>
                            </p:stCondLst>
                            <p:childTnLst>
                              <p:par>
                                <p:cTn id="2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3500"/>
                            </p:stCondLst>
                            <p:childTnLst>
                              <p:par>
                                <p:cTn id="2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4500"/>
                            </p:stCondLst>
                            <p:childTnLst>
                              <p:par>
                                <p:cTn id="25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55500"/>
                            </p:stCondLst>
                            <p:childTnLst>
                              <p:par>
                                <p:cTn id="26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6500"/>
                            </p:stCondLst>
                            <p:childTnLst>
                              <p:par>
                                <p:cTn id="2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7500"/>
                            </p:stCondLst>
                            <p:childTnLst>
                              <p:par>
                                <p:cTn id="27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8500"/>
                            </p:stCondLst>
                            <p:childTnLst>
                              <p:par>
                                <p:cTn id="27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9500"/>
                            </p:stCondLst>
                            <p:childTnLst>
                              <p:par>
                                <p:cTn id="27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5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60500"/>
                            </p:stCondLst>
                            <p:childTnLst>
                              <p:par>
                                <p:cTn id="289" presetID="3" presetClass="emph" presetSubtype="2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0" dur="2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09800" y="1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1/130: </a:t>
            </a:r>
            <a:r>
              <a:rPr lang="en-US" sz="3200" b="1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b="1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1" y="609600"/>
                <a:ext cx="872355" cy="790216"/>
              </a:xfrm>
              <a:prstGeom prst="rect">
                <a:avLst/>
              </a:prstGeom>
              <a:blipFill rotWithShape="0"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97657" y="71232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1" y="634426"/>
                <a:ext cx="872355" cy="798873"/>
              </a:xfrm>
              <a:prstGeom prst="rect">
                <a:avLst/>
              </a:prstGeom>
              <a:blipFill rotWithShape="0">
                <a:blip r:embed="rId6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769457" y="737146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1" y="613576"/>
                <a:ext cx="872355" cy="791242"/>
              </a:xfrm>
              <a:prstGeom prst="rect">
                <a:avLst/>
              </a:prstGeom>
              <a:blipFill rotWithShape="0">
                <a:blip r:embed="rId7"/>
                <a:stretch>
                  <a:fillRect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207857" y="716297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4101" y="17526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58" y="1646805"/>
                <a:ext cx="872355" cy="790216"/>
              </a:xfrm>
              <a:prstGeom prst="rect">
                <a:avLst/>
              </a:prstGeom>
              <a:blipFill rotWithShape="0"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429" y="1660422"/>
                <a:ext cx="1552028" cy="798873"/>
              </a:xfrm>
              <a:prstGeom prst="rect">
                <a:avLst/>
              </a:prstGeom>
              <a:blipFill rotWithShape="0">
                <a:blip r:embed="rId9"/>
                <a:stretch>
                  <a:fillRect l="-10236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647959"/>
                <a:ext cx="864339" cy="789062"/>
              </a:xfrm>
              <a:prstGeom prst="rect">
                <a:avLst/>
              </a:prstGeom>
              <a:blipFill rotWithShape="0">
                <a:blip r:embed="rId10"/>
                <a:stretch>
                  <a:fillRect l="-18440"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843378" y="27432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376779" y="2743201"/>
                <a:ext cx="872355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79" y="2743201"/>
                <a:ext cx="872355" cy="798873"/>
              </a:xfrm>
              <a:prstGeom prst="rect">
                <a:avLst/>
              </a:prstGeom>
              <a:blipFill rotWithShape="0">
                <a:blip r:embed="rId11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326660" y="2743200"/>
                <a:ext cx="1552028" cy="792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40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660" y="2743200"/>
                <a:ext cx="1552028" cy="792140"/>
              </a:xfrm>
              <a:prstGeom prst="rect">
                <a:avLst/>
              </a:prstGeom>
              <a:blipFill rotWithShape="0">
                <a:blip r:embed="rId12"/>
                <a:stretch>
                  <a:fillRect l="-1023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870688" y="2746278"/>
                <a:ext cx="864339" cy="79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48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688" y="2746278"/>
                <a:ext cx="864339" cy="791820"/>
              </a:xfrm>
              <a:prstGeom prst="rect">
                <a:avLst/>
              </a:prstGeom>
              <a:blipFill rotWithShape="0">
                <a:blip r:embed="rId13"/>
                <a:stretch>
                  <a:fillRect l="-18310"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735027" y="2753011"/>
                <a:ext cx="864339" cy="790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11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027" y="2753011"/>
                <a:ext cx="864339" cy="790794"/>
              </a:xfrm>
              <a:prstGeom prst="rect">
                <a:avLst/>
              </a:prstGeom>
              <a:blipFill rotWithShape="0">
                <a:blip r:embed="rId14"/>
                <a:stretch>
                  <a:fillRect l="-18310" b="-10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93350" y="38862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76779" y="3886200"/>
                <a:ext cx="872355" cy="791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79" y="3886200"/>
                <a:ext cx="872355" cy="791242"/>
              </a:xfrm>
              <a:prstGeom prst="rect">
                <a:avLst/>
              </a:prstGeom>
              <a:blipFill rotWithShape="0">
                <a:blip r:embed="rId15"/>
                <a:stretch>
                  <a:fillRect b="-10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304131" y="3885302"/>
                <a:ext cx="1552028" cy="792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14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131" y="3885302"/>
                <a:ext cx="1552028" cy="792140"/>
              </a:xfrm>
              <a:prstGeom prst="rect">
                <a:avLst/>
              </a:prstGeom>
              <a:blipFill rotWithShape="0">
                <a:blip r:embed="rId16"/>
                <a:stretch>
                  <a:fillRect l="-980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820379" y="3885302"/>
                <a:ext cx="864339" cy="791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2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vi-VN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endParaRPr lang="vi-VN" sz="32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379" y="3885302"/>
                <a:ext cx="864339" cy="791114"/>
              </a:xfrm>
              <a:prstGeom prst="rect">
                <a:avLst/>
              </a:prstGeom>
              <a:blipFill rotWithShape="0">
                <a:blip r:embed="rId17"/>
                <a:stretch>
                  <a:fillRect l="-183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Hết giờ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60677" y="5501054"/>
            <a:ext cx="2895600" cy="990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8848115" y="5459780"/>
            <a:ext cx="30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prstClr val="white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60677" y="4967654"/>
            <a:ext cx="28956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Thời gian còn lại ...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60677" y="4953000"/>
            <a:ext cx="28956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Bắt</a:t>
            </a:r>
            <a:r>
              <a:rPr lang="en-US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đầu</a:t>
            </a:r>
            <a:r>
              <a:rPr lang="en-US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tính</a:t>
            </a:r>
            <a:r>
              <a:rPr lang="en-US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giờ</a:t>
            </a:r>
            <a:endParaRPr lang="en-US" sz="2400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59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58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49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47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44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37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21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208477" y="5577254"/>
            <a:ext cx="12192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00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989277" y="5577254"/>
            <a:ext cx="914400" cy="838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3471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500"/>
                            </p:stCondLst>
                            <p:childTnLst>
                              <p:par>
                                <p:cTn id="9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0500"/>
                            </p:stCondLst>
                            <p:childTnLst>
                              <p:par>
                                <p:cTn id="1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2500"/>
                            </p:stCondLst>
                            <p:childTnLst>
                              <p:par>
                                <p:cTn id="1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3500"/>
                            </p:stCondLst>
                            <p:childTnLst>
                              <p:par>
                                <p:cTn id="1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4500"/>
                            </p:stCondLst>
                            <p:childTnLst>
                              <p:par>
                                <p:cTn id="1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500"/>
                            </p:stCondLst>
                            <p:childTnLst>
                              <p:par>
                                <p:cTn id="17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6500"/>
                            </p:stCondLst>
                            <p:childTnLst>
                              <p:par>
                                <p:cTn id="18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8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8500"/>
                            </p:stCondLst>
                            <p:childTnLst>
                              <p:par>
                                <p:cTn id="18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9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9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1500"/>
                            </p:stCondLst>
                            <p:childTnLst>
                              <p:par>
                                <p:cTn id="20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2500"/>
                            </p:stCondLst>
                            <p:childTnLst>
                              <p:par>
                                <p:cTn id="20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43500"/>
                            </p:stCondLst>
                            <p:childTnLst>
                              <p:par>
                                <p:cTn id="20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4500"/>
                            </p:stCondLst>
                            <p:childTnLst>
                              <p:par>
                                <p:cTn id="2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5500"/>
                            </p:stCondLst>
                            <p:childTnLst>
                              <p:par>
                                <p:cTn id="2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6500"/>
                            </p:stCondLst>
                            <p:childTnLst>
                              <p:par>
                                <p:cTn id="2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47500"/>
                            </p:stCondLst>
                            <p:childTnLst>
                              <p:par>
                                <p:cTn id="2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8500"/>
                            </p:stCondLst>
                            <p:childTnLst>
                              <p:par>
                                <p:cTn id="2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9500"/>
                            </p:stCondLst>
                            <p:childTnLst>
                              <p:par>
                                <p:cTn id="2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500"/>
                            </p:stCondLst>
                            <p:childTnLst>
                              <p:par>
                                <p:cTn id="2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1500"/>
                            </p:stCondLst>
                            <p:childTnLst>
                              <p:par>
                                <p:cTn id="2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2500"/>
                            </p:stCondLst>
                            <p:childTnLst>
                              <p:par>
                                <p:cTn id="2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3500"/>
                            </p:stCondLst>
                            <p:childTnLst>
                              <p:par>
                                <p:cTn id="2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4500"/>
                            </p:stCondLst>
                            <p:childTnLst>
                              <p:par>
                                <p:cTn id="2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5500"/>
                            </p:stCondLst>
                            <p:childTnLst>
                              <p:par>
                                <p:cTn id="2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6500"/>
                            </p:stCondLst>
                            <p:childTnLst>
                              <p:par>
                                <p:cTn id="2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7500"/>
                            </p:stCondLst>
                            <p:childTnLst>
                              <p:par>
                                <p:cTn id="2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8500"/>
                            </p:stCondLst>
                            <p:childTnLst>
                              <p:par>
                                <p:cTn id="2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9500"/>
                            </p:stCondLst>
                            <p:childTnLst>
                              <p:par>
                                <p:cTn id="2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60500"/>
                            </p:stCondLst>
                            <p:childTnLst>
                              <p:par>
                                <p:cTn id="283" presetID="3" presetClass="emph" presetSubtype="2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4" dur="2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07742" y="-10250"/>
            <a:ext cx="84963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u="sng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u="sng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3/130</a:t>
            </a:r>
            <a:r>
              <a:rPr lang="en-US" sz="3600" b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dirty="0">
              <a:solidFill>
                <a:srgbClr val="0F1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1515" y="221272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1976" y="3912456"/>
            <a:ext cx="107397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diện tích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3600" dirty="0">
              <a:solidFill>
                <a:srgbClr val="0F1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58"/>
          <p:cNvSpPr txBox="1">
            <a:spLocks noChangeArrowheads="1"/>
          </p:cNvSpPr>
          <p:nvPr/>
        </p:nvSpPr>
        <p:spPr bwMode="auto">
          <a:xfrm>
            <a:off x="5855893" y="4559981"/>
            <a:ext cx="262495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57"/>
              <p:cNvSpPr txBox="1">
                <a:spLocks noChangeArrowheads="1"/>
              </p:cNvSpPr>
              <p:nvPr/>
            </p:nvSpPr>
            <p:spPr bwMode="auto">
              <a:xfrm>
                <a:off x="5038687" y="5962665"/>
                <a:ext cx="6902298" cy="8792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Đáp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16</m:t>
                        </m:r>
                      </m:num>
                      <m:den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35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diện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tích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công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viên</a:t>
                </a:r>
                <a:endParaRPr lang="en-US" sz="3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 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8687" y="5962665"/>
                <a:ext cx="6902298" cy="879215"/>
              </a:xfrm>
              <a:prstGeom prst="rect">
                <a:avLst/>
              </a:prstGeom>
              <a:blipFill rotWithShape="0">
                <a:blip r:embed="rId2"/>
                <a:stretch>
                  <a:fillRect b="-11111"/>
                </a:stretch>
              </a:blip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779192" y="2574703"/>
            <a:ext cx="8153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vi-VN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Diện tích c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ây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..? 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công viên</a:t>
            </a:r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96115" y="373672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6392" y="3321221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13"/>
              <p:cNvSpPr txBox="1">
                <a:spLocks noChangeArrowheads="1"/>
              </p:cNvSpPr>
              <p:nvPr/>
            </p:nvSpPr>
            <p:spPr bwMode="auto">
              <a:xfrm>
                <a:off x="1779192" y="1240311"/>
                <a:ext cx="10287302" cy="12687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Diện tích trồng ho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và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cây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xanh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6</m:t>
                        </m:r>
                      </m:num>
                      <m:den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diện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tích</a:t>
                </a:r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công viên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9192" y="1240311"/>
                <a:ext cx="10287302" cy="1268745"/>
              </a:xfrm>
              <a:prstGeom prst="rect">
                <a:avLst/>
              </a:prstGeom>
              <a:blipFill rotWithShape="0">
                <a:blip r:embed="rId3"/>
                <a:stretch>
                  <a:fillRect l="-18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13"/>
              <p:cNvSpPr txBox="1">
                <a:spLocks noChangeArrowheads="1"/>
              </p:cNvSpPr>
              <p:nvPr/>
            </p:nvSpPr>
            <p:spPr bwMode="auto">
              <a:xfrm>
                <a:off x="1828800" y="1817539"/>
                <a:ext cx="11349317" cy="1272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iện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tích</a:t>
                </a:r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r>
                  <a:rPr lang="en-US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diện </a:t>
                </a:r>
                <a:r>
                  <a:rPr lang="en-US" sz="3600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tích</a:t>
                </a:r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công viên</a:t>
                </a:r>
                <a:r>
                  <a:rPr lang="en-US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817539"/>
                <a:ext cx="11349317" cy="1272656"/>
              </a:xfrm>
              <a:prstGeom prst="rect">
                <a:avLst/>
              </a:prstGeom>
              <a:blipFill rotWithShape="0">
                <a:blip r:embed="rId4"/>
                <a:stretch>
                  <a:fillRect l="-16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326342" y="700405"/>
            <a:ext cx="1904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Tóm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tắt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vi-VN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065502" y="4479702"/>
                <a:ext cx="1191352" cy="879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vi-VN" sz="3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502" y="4479702"/>
                <a:ext cx="1191352" cy="879215"/>
              </a:xfrm>
              <a:prstGeom prst="rect">
                <a:avLst/>
              </a:prstGeom>
              <a:blipFill rotWithShape="0"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258043" y="4479702"/>
                <a:ext cx="950901" cy="879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vi-VN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vi-VN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35</m:t>
                        </m:r>
                      </m:den>
                    </m:f>
                  </m:oMath>
                </a14:m>
                <a:endParaRPr lang="vi-VN" sz="3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043" y="4479702"/>
                <a:ext cx="950901" cy="879215"/>
              </a:xfrm>
              <a:prstGeom prst="rect">
                <a:avLst/>
              </a:prstGeom>
              <a:blipFill rotWithShape="0">
                <a:blip r:embed="rId6"/>
                <a:stretch>
                  <a:fillRect l="-1987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753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2" grpId="0"/>
      <p:bldP spid="16" grpId="0"/>
      <p:bldP spid="17" grpId="0"/>
      <p:bldP spid="18" grpId="0"/>
      <p:bldP spid="2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E9384D6-583C-4CE7-97DF-CD82FDB5DDCF}"/>
              </a:ext>
            </a:extLst>
          </p:cNvPr>
          <p:cNvSpPr/>
          <p:nvPr/>
        </p:nvSpPr>
        <p:spPr>
          <a:xfrm>
            <a:off x="2259051" y="2545304"/>
            <a:ext cx="7673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CÁC BẠN!</a:t>
            </a:r>
          </a:p>
        </p:txBody>
      </p:sp>
    </p:spTree>
    <p:extLst>
      <p:ext uri="{BB962C8B-B14F-4D97-AF65-F5344CB8AC3E}">
        <p14:creationId xmlns:p14="http://schemas.microsoft.com/office/powerpoint/2010/main" val="13799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795</Words>
  <Application>Microsoft Office PowerPoint</Application>
  <PresentationFormat>Widescreen</PresentationFormat>
  <Paragraphs>408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MS PGothic</vt:lpstr>
      <vt:lpstr>Arial</vt:lpstr>
      <vt:lpstr>Calibri</vt:lpstr>
      <vt:lpstr>Calibri Light</vt:lpstr>
      <vt:lpstr>Cambria Math</vt:lpstr>
      <vt:lpstr>Georgia</vt:lpstr>
      <vt:lpstr>Tahoma</vt:lpstr>
      <vt:lpstr>Times New Roman</vt:lpstr>
      <vt:lpstr>Trebuchet MS</vt:lpstr>
      <vt:lpstr>Office Theme</vt:lpstr>
      <vt:lpstr>Slipstream</vt:lpstr>
      <vt:lpstr>1_Slipstream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Thị Huyền Trang TH -THCS -THPT Lê Quý Đôn - Quyết Thắng</dc:creator>
  <cp:lastModifiedBy>Admin</cp:lastModifiedBy>
  <cp:revision>21</cp:revision>
  <dcterms:created xsi:type="dcterms:W3CDTF">2020-04-19T03:39:18Z</dcterms:created>
  <dcterms:modified xsi:type="dcterms:W3CDTF">2020-04-22T14:13:29Z</dcterms:modified>
</cp:coreProperties>
</file>