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70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</p:sldMasterIdLst>
  <p:notesMasterIdLst>
    <p:notesMasterId r:id="rId29"/>
  </p:notesMasterIdLst>
  <p:sldIdLst>
    <p:sldId id="256" r:id="rId9"/>
    <p:sldId id="257" r:id="rId10"/>
    <p:sldId id="258" r:id="rId11"/>
    <p:sldId id="259" r:id="rId12"/>
    <p:sldId id="290" r:id="rId13"/>
    <p:sldId id="288" r:id="rId14"/>
    <p:sldId id="289" r:id="rId15"/>
    <p:sldId id="261" r:id="rId16"/>
    <p:sldId id="275" r:id="rId17"/>
    <p:sldId id="269" r:id="rId18"/>
    <p:sldId id="271" r:id="rId19"/>
    <p:sldId id="273" r:id="rId20"/>
    <p:sldId id="277" r:id="rId21"/>
    <p:sldId id="279" r:id="rId22"/>
    <p:sldId id="282" r:id="rId23"/>
    <p:sldId id="283" r:id="rId24"/>
    <p:sldId id="284" r:id="rId25"/>
    <p:sldId id="285" r:id="rId26"/>
    <p:sldId id="286" r:id="rId27"/>
    <p:sldId id="26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00"/>
    <a:srgbClr val="24A5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7" Type="http://schemas.openxmlformats.org/officeDocument/2006/relationships/image" Target="../media/image67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5" Type="http://schemas.openxmlformats.org/officeDocument/2006/relationships/image" Target="../media/image73.wmf"/><Relationship Id="rId4" Type="http://schemas.openxmlformats.org/officeDocument/2006/relationships/image" Target="../media/image7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image" Target="../media/image76.wmf"/><Relationship Id="rId7" Type="http://schemas.openxmlformats.org/officeDocument/2006/relationships/image" Target="../media/image80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10" Type="http://schemas.openxmlformats.org/officeDocument/2006/relationships/image" Target="../media/image83.wmf"/><Relationship Id="rId4" Type="http://schemas.openxmlformats.org/officeDocument/2006/relationships/image" Target="../media/image77.wmf"/><Relationship Id="rId9" Type="http://schemas.openxmlformats.org/officeDocument/2006/relationships/image" Target="../media/image8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4" Type="http://schemas.openxmlformats.org/officeDocument/2006/relationships/image" Target="../media/image8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4AE87-AEAF-46A5-97A4-004B5889EDA0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18DC7-1263-4150-9921-D39219465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1862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6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4DD6E1D-8D5E-44F3-A552-D309A9EE7443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E87260B-F311-4A0E-984A-5B6173DAD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4DD6E1D-8D5E-44F3-A552-D309A9EE7443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E87260B-F311-4A0E-984A-5B6173DADF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4DD6E1D-8D5E-44F3-A552-D309A9EE7443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E87260B-F311-4A0E-984A-5B6173DAD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D6E1D-8D5E-44F3-A552-D309A9EE7443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260B-F311-4A0E-984A-5B6173DADF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D6E1D-8D5E-44F3-A552-D309A9EE7443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260B-F311-4A0E-984A-5B6173DADF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4DD6E1D-8D5E-44F3-A552-D309A9EE7443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E87260B-F311-4A0E-984A-5B6173DADF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D6E1D-8D5E-44F3-A552-D309A9EE7443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260B-F311-4A0E-984A-5B6173DAD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4DD6E1D-8D5E-44F3-A552-D309A9EE7443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E87260B-F311-4A0E-984A-5B6173DADF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4DD6E1D-8D5E-44F3-A552-D309A9EE7443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E87260B-F311-4A0E-984A-5B6173DADF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D6E1D-8D5E-44F3-A552-D309A9EE7443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260B-F311-4A0E-984A-5B6173DAD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D6E1D-8D5E-44F3-A552-D309A9EE7443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260B-F311-4A0E-984A-5B6173DAD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80985" indent="0" algn="ctr">
              <a:buNone/>
              <a:defRPr/>
            </a:lvl2pPr>
            <a:lvl3pPr marL="761970" indent="0" algn="ctr">
              <a:buNone/>
              <a:defRPr/>
            </a:lvl3pPr>
            <a:lvl4pPr marL="1142954" indent="0" algn="ctr">
              <a:buNone/>
              <a:defRPr/>
            </a:lvl4pPr>
            <a:lvl5pPr marL="1523939" indent="0" algn="ctr">
              <a:buNone/>
              <a:defRPr/>
            </a:lvl5pPr>
            <a:lvl6pPr marL="1904924" indent="0" algn="ctr">
              <a:buNone/>
              <a:defRPr/>
            </a:lvl6pPr>
            <a:lvl7pPr marL="2285909" indent="0" algn="ctr">
              <a:buNone/>
              <a:defRPr/>
            </a:lvl7pPr>
            <a:lvl8pPr marL="2666893" indent="0" algn="ctr">
              <a:buNone/>
              <a:defRPr/>
            </a:lvl8pPr>
            <a:lvl9pPr marL="3047878" indent="0" algn="ctr">
              <a:buNone/>
              <a:defRPr/>
            </a:lvl9pPr>
          </a:lstStyle>
          <a:p>
            <a:r>
              <a:rPr lang="vi-VN"/>
              <a:t>Bấm &amp; sửa kiểu phụ đề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87EA1-8F53-4D01-BC0A-BFCC93EF93E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5F12C2-44D3-46D1-8EE4-2F3F4E8AE28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9926051"/>
      </p:ext>
    </p:extLst>
  </p:cSld>
  <p:clrMapOvr>
    <a:masterClrMapping/>
  </p:clrMapOvr>
  <p:transition spd="slow">
    <p:wheel spokes="3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4EE2B-8D04-4FC1-912D-048933F842E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374AF-6009-43D7-BC59-5A3BDF88AC8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79735"/>
      </p:ext>
    </p:extLst>
  </p:cSld>
  <p:clrMapOvr>
    <a:masterClrMapping/>
  </p:clrMapOvr>
  <p:transition spd="slow">
    <p:wheel spokes="3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667"/>
            </a:lvl1pPr>
            <a:lvl2pPr marL="380985" indent="0">
              <a:buNone/>
              <a:defRPr sz="1500"/>
            </a:lvl2pPr>
            <a:lvl3pPr marL="761970" indent="0">
              <a:buNone/>
              <a:defRPr sz="1333"/>
            </a:lvl3pPr>
            <a:lvl4pPr marL="1142954" indent="0">
              <a:buNone/>
              <a:defRPr sz="1167"/>
            </a:lvl4pPr>
            <a:lvl5pPr marL="1523939" indent="0">
              <a:buNone/>
              <a:defRPr sz="1167"/>
            </a:lvl5pPr>
            <a:lvl6pPr marL="1904924" indent="0">
              <a:buNone/>
              <a:defRPr sz="1167"/>
            </a:lvl6pPr>
            <a:lvl7pPr marL="2285909" indent="0">
              <a:buNone/>
              <a:defRPr sz="1167"/>
            </a:lvl7pPr>
            <a:lvl8pPr marL="2666893" indent="0">
              <a:buNone/>
              <a:defRPr sz="1167"/>
            </a:lvl8pPr>
            <a:lvl9pPr marL="3047878" indent="0">
              <a:buNone/>
              <a:defRPr sz="1167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8B5F9-6E83-4ED8-B65F-E5EF2CEB560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F1349F-E67F-4BF9-B4A6-0D6A500C8C1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4524649"/>
      </p:ext>
    </p:extLst>
  </p:cSld>
  <p:clrMapOvr>
    <a:masterClrMapping/>
  </p:clrMapOvr>
  <p:transition spd="slow">
    <p:wheel spokes="3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957FF-AC22-4EEA-90F6-0F2E1C5CD234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9E7D4A-2836-44D7-AF47-95D159E222A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4921990"/>
      </p:ext>
    </p:extLst>
  </p:cSld>
  <p:clrMapOvr>
    <a:masterClrMapping/>
  </p:clrMapOvr>
  <p:transition spd="slow">
    <p:wheel spokes="3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Nơi giữ chỗ cho Văn bản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Nơi giữ chỗ cho Nội dung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DC09E-B1B7-4AE0-A290-24B94668B93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15E2DB-2553-463E-947D-B2F7C030AA3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4304412"/>
      </p:ext>
    </p:extLst>
  </p:cSld>
  <p:clrMapOvr>
    <a:masterClrMapping/>
  </p:clrMapOvr>
  <p:transition spd="slow">
    <p:wheel spokes="3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01A71-4B4A-4A68-9DEF-AD5D8C88796C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71B37-D7E1-477E-867D-02BC625C8C4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805185"/>
      </p:ext>
    </p:extLst>
  </p:cSld>
  <p:clrMapOvr>
    <a:masterClrMapping/>
  </p:clrMapOvr>
  <p:transition spd="slow">
    <p:wheel spokes="3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338CA-EAF5-4A0B-8D35-A88D043E07AE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53F548-BF4C-4288-A521-B5D6D3B0282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9580458"/>
      </p:ext>
    </p:extLst>
  </p:cSld>
  <p:clrMapOvr>
    <a:masterClrMapping/>
  </p:clrMapOvr>
  <p:transition spd="slow">
    <p:wheel spokes="3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0E6B1-5212-4E61-9400-0CE526F74315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63D68A-EE7A-44CB-80E6-FD19F5D310D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9672516"/>
      </p:ext>
    </p:extLst>
  </p:cSld>
  <p:clrMapOvr>
    <a:masterClrMapping/>
  </p:clrMapOvr>
  <p:transition spd="slow">
    <p:wheel spokes="3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Hình ảnh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pPr lvl="0"/>
            <a:endParaRPr lang="en-US" noProof="0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4066E-8354-44EE-948F-5E94177BEEBF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98321F-B1CD-4C48-8F64-C725A6C981B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4002116"/>
      </p:ext>
    </p:extLst>
  </p:cSld>
  <p:clrMapOvr>
    <a:masterClrMapping/>
  </p:clrMapOvr>
  <p:transition spd="slow">
    <p:wheel spokes="3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87F99-B7C9-49C5-8BB8-F95D60D1B2D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C19E04-CF17-442D-88D3-7C6A4EC5A9E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8117103"/>
      </p:ext>
    </p:extLst>
  </p:cSld>
  <p:clrMapOvr>
    <a:masterClrMapping/>
  </p:clrMapOvr>
  <p:transition spd="slow">
    <p:wheel spokes="3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B0E83-4D87-46F6-A155-333319347F83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D358CC-82AB-423C-B960-101D87A040D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9644504"/>
      </p:ext>
    </p:extLst>
  </p:cSld>
  <p:clrMapOvr>
    <a:masterClrMapping/>
  </p:clrMapOvr>
  <p:transition spd="slow">
    <p:wheel spokes="3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80985" indent="0" algn="ctr">
              <a:buNone/>
              <a:defRPr/>
            </a:lvl2pPr>
            <a:lvl3pPr marL="761970" indent="0" algn="ctr">
              <a:buNone/>
              <a:defRPr/>
            </a:lvl3pPr>
            <a:lvl4pPr marL="1142954" indent="0" algn="ctr">
              <a:buNone/>
              <a:defRPr/>
            </a:lvl4pPr>
            <a:lvl5pPr marL="1523939" indent="0" algn="ctr">
              <a:buNone/>
              <a:defRPr/>
            </a:lvl5pPr>
            <a:lvl6pPr marL="1904924" indent="0" algn="ctr">
              <a:buNone/>
              <a:defRPr/>
            </a:lvl6pPr>
            <a:lvl7pPr marL="2285909" indent="0" algn="ctr">
              <a:buNone/>
              <a:defRPr/>
            </a:lvl7pPr>
            <a:lvl8pPr marL="2666893" indent="0" algn="ctr">
              <a:buNone/>
              <a:defRPr/>
            </a:lvl8pPr>
            <a:lvl9pPr marL="3047878" indent="0" algn="ctr">
              <a:buNone/>
              <a:defRPr/>
            </a:lvl9pPr>
          </a:lstStyle>
          <a:p>
            <a:r>
              <a:rPr lang="vi-VN"/>
              <a:t>Bấm &amp; sửa kiểu phụ đề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87EA1-8F53-4D01-BC0A-BFCC93EF93E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5F12C2-44D3-46D1-8EE4-2F3F4E8AE28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2782072"/>
      </p:ext>
    </p:extLst>
  </p:cSld>
  <p:clrMapOvr>
    <a:masterClrMapping/>
  </p:clrMapOvr>
  <p:transition spd="slow">
    <p:wheel spokes="3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4EE2B-8D04-4FC1-912D-048933F842E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374AF-6009-43D7-BC59-5A3BDF88AC8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170026"/>
      </p:ext>
    </p:extLst>
  </p:cSld>
  <p:clrMapOvr>
    <a:masterClrMapping/>
  </p:clrMapOvr>
  <p:transition spd="slow">
    <p:wheel spokes="3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667"/>
            </a:lvl1pPr>
            <a:lvl2pPr marL="380985" indent="0">
              <a:buNone/>
              <a:defRPr sz="1500"/>
            </a:lvl2pPr>
            <a:lvl3pPr marL="761970" indent="0">
              <a:buNone/>
              <a:defRPr sz="1333"/>
            </a:lvl3pPr>
            <a:lvl4pPr marL="1142954" indent="0">
              <a:buNone/>
              <a:defRPr sz="1167"/>
            </a:lvl4pPr>
            <a:lvl5pPr marL="1523939" indent="0">
              <a:buNone/>
              <a:defRPr sz="1167"/>
            </a:lvl5pPr>
            <a:lvl6pPr marL="1904924" indent="0">
              <a:buNone/>
              <a:defRPr sz="1167"/>
            </a:lvl6pPr>
            <a:lvl7pPr marL="2285909" indent="0">
              <a:buNone/>
              <a:defRPr sz="1167"/>
            </a:lvl7pPr>
            <a:lvl8pPr marL="2666893" indent="0">
              <a:buNone/>
              <a:defRPr sz="1167"/>
            </a:lvl8pPr>
            <a:lvl9pPr marL="3047878" indent="0">
              <a:buNone/>
              <a:defRPr sz="1167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8B5F9-6E83-4ED8-B65F-E5EF2CEB560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F1349F-E67F-4BF9-B4A6-0D6A500C8C1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7585704"/>
      </p:ext>
    </p:extLst>
  </p:cSld>
  <p:clrMapOvr>
    <a:masterClrMapping/>
  </p:clrMapOvr>
  <p:transition spd="slow">
    <p:wheel spokes="3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957FF-AC22-4EEA-90F6-0F2E1C5CD234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9E7D4A-2836-44D7-AF47-95D159E222A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0985062"/>
      </p:ext>
    </p:extLst>
  </p:cSld>
  <p:clrMapOvr>
    <a:masterClrMapping/>
  </p:clrMapOvr>
  <p:transition spd="slow">
    <p:wheel spokes="3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Nơi giữ chỗ cho Văn bản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Nơi giữ chỗ cho Nội dung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DC09E-B1B7-4AE0-A290-24B94668B93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15E2DB-2553-463E-947D-B2F7C030AA3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4408634"/>
      </p:ext>
    </p:extLst>
  </p:cSld>
  <p:clrMapOvr>
    <a:masterClrMapping/>
  </p:clrMapOvr>
  <p:transition spd="slow">
    <p:wheel spokes="3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01A71-4B4A-4A68-9DEF-AD5D8C88796C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71B37-D7E1-477E-867D-02BC625C8C4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2249565"/>
      </p:ext>
    </p:extLst>
  </p:cSld>
  <p:clrMapOvr>
    <a:masterClrMapping/>
  </p:clrMapOvr>
  <p:transition spd="slow">
    <p:wheel spokes="3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338CA-EAF5-4A0B-8D35-A88D043E07AE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53F548-BF4C-4288-A521-B5D6D3B0282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6437538"/>
      </p:ext>
    </p:extLst>
  </p:cSld>
  <p:clrMapOvr>
    <a:masterClrMapping/>
  </p:clrMapOvr>
  <p:transition spd="slow">
    <p:wheel spokes="3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0E6B1-5212-4E61-9400-0CE526F74315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63D68A-EE7A-44CB-80E6-FD19F5D310D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2998566"/>
      </p:ext>
    </p:extLst>
  </p:cSld>
  <p:clrMapOvr>
    <a:masterClrMapping/>
  </p:clrMapOvr>
  <p:transition spd="slow">
    <p:wheel spokes="3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Hình ảnh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pPr lvl="0"/>
            <a:endParaRPr lang="en-US" noProof="0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4066E-8354-44EE-948F-5E94177BEEBF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98321F-B1CD-4C48-8F64-C725A6C981B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3206172"/>
      </p:ext>
    </p:extLst>
  </p:cSld>
  <p:clrMapOvr>
    <a:masterClrMapping/>
  </p:clrMapOvr>
  <p:transition spd="slow">
    <p:wheel spokes="3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87F99-B7C9-49C5-8BB8-F95D60D1B2D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C19E04-CF17-442D-88D3-7C6A4EC5A9E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5001526"/>
      </p:ext>
    </p:extLst>
  </p:cSld>
  <p:clrMapOvr>
    <a:masterClrMapping/>
  </p:clrMapOvr>
  <p:transition spd="slow">
    <p:wheel spokes="3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B0E83-4D87-46F6-A155-333319347F83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D358CC-82AB-423C-B960-101D87A040D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351819"/>
      </p:ext>
    </p:extLst>
  </p:cSld>
  <p:clrMapOvr>
    <a:masterClrMapping/>
  </p:clrMapOvr>
  <p:transition spd="slow">
    <p:wheel spokes="3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80985" indent="0" algn="ctr">
              <a:buNone/>
              <a:defRPr/>
            </a:lvl2pPr>
            <a:lvl3pPr marL="761970" indent="0" algn="ctr">
              <a:buNone/>
              <a:defRPr/>
            </a:lvl3pPr>
            <a:lvl4pPr marL="1142954" indent="0" algn="ctr">
              <a:buNone/>
              <a:defRPr/>
            </a:lvl4pPr>
            <a:lvl5pPr marL="1523939" indent="0" algn="ctr">
              <a:buNone/>
              <a:defRPr/>
            </a:lvl5pPr>
            <a:lvl6pPr marL="1904924" indent="0" algn="ctr">
              <a:buNone/>
              <a:defRPr/>
            </a:lvl6pPr>
            <a:lvl7pPr marL="2285909" indent="0" algn="ctr">
              <a:buNone/>
              <a:defRPr/>
            </a:lvl7pPr>
            <a:lvl8pPr marL="2666893" indent="0" algn="ctr">
              <a:buNone/>
              <a:defRPr/>
            </a:lvl8pPr>
            <a:lvl9pPr marL="3047878" indent="0" algn="ctr">
              <a:buNone/>
              <a:defRPr/>
            </a:lvl9pPr>
          </a:lstStyle>
          <a:p>
            <a:r>
              <a:rPr lang="vi-VN"/>
              <a:t>Bấm &amp; sửa kiểu phụ đề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87EA1-8F53-4D01-BC0A-BFCC93EF93E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5F12C2-44D3-46D1-8EE4-2F3F4E8AE28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7088163"/>
      </p:ext>
    </p:extLst>
  </p:cSld>
  <p:clrMapOvr>
    <a:masterClrMapping/>
  </p:clrMapOvr>
  <p:transition spd="slow">
    <p:wheel spokes="3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4EE2B-8D04-4FC1-912D-048933F842E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374AF-6009-43D7-BC59-5A3BDF88AC8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0201729"/>
      </p:ext>
    </p:extLst>
  </p:cSld>
  <p:clrMapOvr>
    <a:masterClrMapping/>
  </p:clrMapOvr>
  <p:transition spd="slow">
    <p:wheel spokes="3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667"/>
            </a:lvl1pPr>
            <a:lvl2pPr marL="380985" indent="0">
              <a:buNone/>
              <a:defRPr sz="1500"/>
            </a:lvl2pPr>
            <a:lvl3pPr marL="761970" indent="0">
              <a:buNone/>
              <a:defRPr sz="1333"/>
            </a:lvl3pPr>
            <a:lvl4pPr marL="1142954" indent="0">
              <a:buNone/>
              <a:defRPr sz="1167"/>
            </a:lvl4pPr>
            <a:lvl5pPr marL="1523939" indent="0">
              <a:buNone/>
              <a:defRPr sz="1167"/>
            </a:lvl5pPr>
            <a:lvl6pPr marL="1904924" indent="0">
              <a:buNone/>
              <a:defRPr sz="1167"/>
            </a:lvl6pPr>
            <a:lvl7pPr marL="2285909" indent="0">
              <a:buNone/>
              <a:defRPr sz="1167"/>
            </a:lvl7pPr>
            <a:lvl8pPr marL="2666893" indent="0">
              <a:buNone/>
              <a:defRPr sz="1167"/>
            </a:lvl8pPr>
            <a:lvl9pPr marL="3047878" indent="0">
              <a:buNone/>
              <a:defRPr sz="1167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8B5F9-6E83-4ED8-B65F-E5EF2CEB560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F1349F-E67F-4BF9-B4A6-0D6A500C8C1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1017884"/>
      </p:ext>
    </p:extLst>
  </p:cSld>
  <p:clrMapOvr>
    <a:masterClrMapping/>
  </p:clrMapOvr>
  <p:transition spd="slow">
    <p:wheel spokes="3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957FF-AC22-4EEA-90F6-0F2E1C5CD234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9E7D4A-2836-44D7-AF47-95D159E222A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5419223"/>
      </p:ext>
    </p:extLst>
  </p:cSld>
  <p:clrMapOvr>
    <a:masterClrMapping/>
  </p:clrMapOvr>
  <p:transition spd="slow">
    <p:wheel spokes="3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Nơi giữ chỗ cho Văn bản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Nơi giữ chỗ cho Nội dung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DC09E-B1B7-4AE0-A290-24B94668B93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15E2DB-2553-463E-947D-B2F7C030AA3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2321697"/>
      </p:ext>
    </p:extLst>
  </p:cSld>
  <p:clrMapOvr>
    <a:masterClrMapping/>
  </p:clrMapOvr>
  <p:transition spd="slow">
    <p:wheel spokes="3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01A71-4B4A-4A68-9DEF-AD5D8C88796C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71B37-D7E1-477E-867D-02BC625C8C4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8777998"/>
      </p:ext>
    </p:extLst>
  </p:cSld>
  <p:clrMapOvr>
    <a:masterClrMapping/>
  </p:clrMapOvr>
  <p:transition spd="slow">
    <p:wheel spokes="3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338CA-EAF5-4A0B-8D35-A88D043E07AE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53F548-BF4C-4288-A521-B5D6D3B0282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2633252"/>
      </p:ext>
    </p:extLst>
  </p:cSld>
  <p:clrMapOvr>
    <a:masterClrMapping/>
  </p:clrMapOvr>
  <p:transition spd="slow">
    <p:wheel spokes="3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0E6B1-5212-4E61-9400-0CE526F74315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63D68A-EE7A-44CB-80E6-FD19F5D310D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911104"/>
      </p:ext>
    </p:extLst>
  </p:cSld>
  <p:clrMapOvr>
    <a:masterClrMapping/>
  </p:clrMapOvr>
  <p:transition spd="slow">
    <p:wheel spokes="3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Hình ảnh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pPr lvl="0"/>
            <a:endParaRPr lang="en-US" noProof="0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4066E-8354-44EE-948F-5E94177BEEBF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98321F-B1CD-4C48-8F64-C725A6C981B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5926135"/>
      </p:ext>
    </p:extLst>
  </p:cSld>
  <p:clrMapOvr>
    <a:masterClrMapping/>
  </p:clrMapOvr>
  <p:transition spd="slow">
    <p:wheel spokes="3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87F99-B7C9-49C5-8BB8-F95D60D1B2D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C19E04-CF17-442D-88D3-7C6A4EC5A9E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1829856"/>
      </p:ext>
    </p:extLst>
  </p:cSld>
  <p:clrMapOvr>
    <a:masterClrMapping/>
  </p:clrMapOvr>
  <p:transition spd="slow">
    <p:wheel spokes="3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B0E83-4D87-46F6-A155-333319347F83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D358CC-82AB-423C-B960-101D87A040D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6847937"/>
      </p:ext>
    </p:extLst>
  </p:cSld>
  <p:clrMapOvr>
    <a:masterClrMapping/>
  </p:clrMapOvr>
  <p:transition spd="slow">
    <p:wheel spokes="3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traight Connector 12"/>
          <p:cNvGrpSpPr>
            <a:grpSpLocks/>
          </p:cNvGrpSpPr>
          <p:nvPr/>
        </p:nvGrpSpPr>
        <p:grpSpPr bwMode="auto">
          <a:xfrm>
            <a:off x="514019" y="5345948"/>
            <a:ext cx="8629981" cy="13440"/>
            <a:chOff x="323" y="3368"/>
            <a:chExt cx="5437" cy="7"/>
          </a:xfrm>
        </p:grpSpPr>
        <p:pic>
          <p:nvPicPr>
            <p:cNvPr id="5" name="Straight Connector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3368"/>
              <a:ext cx="5437" cy="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3370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604729" y="10272775"/>
            <a:ext cx="13424973" cy="2587290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4729" y="8225567"/>
            <a:ext cx="13424973" cy="1935427"/>
          </a:xfrm>
        </p:spPr>
        <p:txBody>
          <a:bodyPr anchor="b"/>
          <a:lstStyle>
            <a:lvl1pPr marL="0" indent="0" algn="l">
              <a:buNone/>
              <a:defRPr sz="3809">
                <a:solidFill>
                  <a:schemeClr val="tx2">
                    <a:shade val="75000"/>
                  </a:schemeClr>
                </a:solidFill>
              </a:defRPr>
            </a:lvl1pPr>
            <a:lvl2pPr marL="725668" indent="0" algn="ctr">
              <a:buNone/>
            </a:lvl2pPr>
            <a:lvl3pPr marL="1451336" indent="0" algn="ctr">
              <a:buNone/>
            </a:lvl3pPr>
            <a:lvl4pPr marL="2177004" indent="0" algn="ctr">
              <a:buNone/>
            </a:lvl4pPr>
            <a:lvl5pPr marL="2902671" indent="0" algn="ctr">
              <a:buNone/>
            </a:lvl5pPr>
            <a:lvl6pPr marL="3628339" indent="0" algn="ctr">
              <a:buNone/>
            </a:lvl6pPr>
            <a:lvl7pPr marL="4354007" indent="0" algn="ctr">
              <a:buNone/>
            </a:lvl7pPr>
            <a:lvl8pPr marL="5079675" indent="0" algn="ctr">
              <a:buNone/>
            </a:lvl8pPr>
            <a:lvl9pPr marL="5805343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26585-397E-4FE5-90F3-AC39989C3876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0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347" y="6474948"/>
            <a:ext cx="758431" cy="245287"/>
          </a:xfrm>
        </p:spPr>
        <p:txBody>
          <a:bodyPr/>
          <a:lstStyle>
            <a:lvl2pPr lvl="1">
              <a:defRPr/>
            </a:lvl2pPr>
          </a:lstStyle>
          <a:p>
            <a:pPr lvl="1"/>
            <a:fld id="{C3C159EF-A155-47E5-BE11-4C85C3CFB011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18384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3A569-3E6E-4B55-AA24-46CCFCA11FFD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0498" y="77285"/>
            <a:ext cx="2897658" cy="28897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347" y="6474948"/>
            <a:ext cx="758431" cy="245287"/>
          </a:xfrm>
        </p:spPr>
        <p:txBody>
          <a:bodyPr/>
          <a:lstStyle>
            <a:lvl2pPr lvl="1">
              <a:defRPr/>
            </a:lvl2pPr>
          </a:lstStyle>
          <a:p>
            <a:pPr lvl="1"/>
            <a:fld id="{B01A2CFA-6F6D-4334-9E4F-27A2398F465C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11218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traight Connector 12"/>
          <p:cNvGrpSpPr>
            <a:grpSpLocks/>
          </p:cNvGrpSpPr>
          <p:nvPr/>
        </p:nvGrpSpPr>
        <p:grpSpPr bwMode="auto">
          <a:xfrm>
            <a:off x="514019" y="3437401"/>
            <a:ext cx="8629981" cy="13440"/>
            <a:chOff x="323" y="2166"/>
            <a:chExt cx="5437" cy="7"/>
          </a:xfrm>
        </p:grpSpPr>
        <p:pic>
          <p:nvPicPr>
            <p:cNvPr id="5" name="Straight Connector 12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2166"/>
              <a:ext cx="5437" cy="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2170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04729" y="3548284"/>
            <a:ext cx="13424973" cy="2580570"/>
          </a:xfrm>
        </p:spPr>
        <p:txBody>
          <a:bodyPr anchor="b"/>
          <a:lstStyle>
            <a:lvl1pPr marL="0" indent="0" algn="r">
              <a:buNone/>
              <a:defRPr sz="3174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2857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54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86453" y="6237828"/>
            <a:ext cx="13787810" cy="2507811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26C6E-6986-4CA9-A94C-7DAD488B9676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1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EE51AFBE-9DDC-469B-BA01-5CA96269534A}" type="slidenum">
              <a:rPr lang="en-US" altLang="en-US">
                <a:solidFill>
                  <a:prstClr val="white"/>
                </a:solidFill>
              </a:rPr>
              <a:pPr lvl="1"/>
              <a:t>‹#›</a:t>
            </a:fld>
            <a:endParaRPr lang="en-US" altLang="en-US">
              <a:solidFill>
                <a:prstClr val="white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4018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78945" y="967714"/>
            <a:ext cx="13787810" cy="178059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83783" y="3386998"/>
            <a:ext cx="6652014" cy="9999708"/>
          </a:xfrm>
        </p:spPr>
        <p:txBody>
          <a:bodyPr/>
          <a:lstStyle>
            <a:lvl1pPr>
              <a:defRPr sz="4444"/>
            </a:lvl1pPr>
            <a:lvl2pPr>
              <a:defRPr sz="3809"/>
            </a:lvl2pPr>
            <a:lvl3pPr>
              <a:defRPr sz="3174"/>
            </a:lvl3pPr>
            <a:lvl4pPr>
              <a:defRPr sz="2857"/>
            </a:lvl4pPr>
            <a:lvl5pPr>
              <a:defRPr sz="2857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7377688" y="3386998"/>
            <a:ext cx="6893905" cy="9999708"/>
          </a:xfrm>
        </p:spPr>
        <p:txBody>
          <a:bodyPr/>
          <a:lstStyle>
            <a:lvl1pPr>
              <a:defRPr sz="4444"/>
            </a:lvl1pPr>
            <a:lvl2pPr>
              <a:defRPr sz="3809"/>
            </a:lvl2pPr>
            <a:lvl3pPr>
              <a:defRPr sz="3174"/>
            </a:lvl3pPr>
            <a:lvl4pPr>
              <a:defRPr sz="2857"/>
            </a:lvl4pPr>
            <a:lvl5pPr>
              <a:defRPr sz="2857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3BBA0-E8AA-47E3-A619-71159B7B2717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3782E013-F867-4009-9E86-22C01D16A895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254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traight Connector 12"/>
          <p:cNvGrpSpPr>
            <a:grpSpLocks/>
          </p:cNvGrpSpPr>
          <p:nvPr/>
        </p:nvGrpSpPr>
        <p:grpSpPr bwMode="auto">
          <a:xfrm>
            <a:off x="514019" y="6017971"/>
            <a:ext cx="8629981" cy="10079"/>
            <a:chOff x="323" y="3790"/>
            <a:chExt cx="5437" cy="8"/>
          </a:xfrm>
        </p:grpSpPr>
        <p:pic>
          <p:nvPicPr>
            <p:cNvPr id="8" name="Straight Connector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3790"/>
              <a:ext cx="5437" cy="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3793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83783" y="11451279"/>
            <a:ext cx="13666865" cy="18682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46712" y="1411249"/>
            <a:ext cx="6810030" cy="1354126"/>
          </a:xfrm>
        </p:spPr>
        <p:txBody>
          <a:bodyPr anchor="ctr"/>
          <a:lstStyle>
            <a:lvl1pPr marL="0" indent="0">
              <a:buNone/>
              <a:defRPr sz="2857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3174" b="1"/>
            </a:lvl2pPr>
            <a:lvl3pPr>
              <a:buNone/>
              <a:defRPr sz="2857" b="1"/>
            </a:lvl3pPr>
            <a:lvl4pPr>
              <a:buNone/>
              <a:defRPr sz="2540" b="1"/>
            </a:lvl4pPr>
            <a:lvl5pPr>
              <a:buNone/>
              <a:defRPr sz="254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7372649" y="1411249"/>
            <a:ext cx="6812705" cy="1354126"/>
          </a:xfrm>
        </p:spPr>
        <p:txBody>
          <a:bodyPr anchor="ctr"/>
          <a:lstStyle>
            <a:lvl1pPr marL="0" indent="0">
              <a:buNone/>
              <a:defRPr sz="2857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3174" b="1"/>
            </a:lvl2pPr>
            <a:lvl3pPr>
              <a:buNone/>
              <a:defRPr sz="2857" b="1"/>
            </a:lvl3pPr>
            <a:lvl4pPr>
              <a:buNone/>
              <a:defRPr sz="2540" b="1"/>
            </a:lvl4pPr>
            <a:lvl5pPr>
              <a:buNone/>
              <a:defRPr sz="254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6712" y="2785537"/>
            <a:ext cx="6810030" cy="8343172"/>
          </a:xfrm>
        </p:spPr>
        <p:txBody>
          <a:bodyPr/>
          <a:lstStyle>
            <a:lvl1pPr>
              <a:defRPr sz="3809"/>
            </a:lvl1pPr>
            <a:lvl2pPr>
              <a:defRPr sz="3174"/>
            </a:lvl2pPr>
            <a:lvl3pPr>
              <a:defRPr sz="2857"/>
            </a:lvl3pPr>
            <a:lvl4pPr>
              <a:defRPr sz="2540"/>
            </a:lvl4pPr>
            <a:lvl5pPr>
              <a:defRPr sz="254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7378529" y="2785537"/>
            <a:ext cx="6806824" cy="8343172"/>
          </a:xfrm>
        </p:spPr>
        <p:txBody>
          <a:bodyPr/>
          <a:lstStyle>
            <a:lvl1pPr>
              <a:defRPr sz="3809"/>
            </a:lvl1pPr>
            <a:lvl2pPr>
              <a:defRPr sz="3174"/>
            </a:lvl2pPr>
            <a:lvl3pPr>
              <a:defRPr sz="2857"/>
            </a:lvl3pPr>
            <a:lvl4pPr>
              <a:defRPr sz="2540"/>
            </a:lvl4pPr>
            <a:lvl5pPr>
              <a:defRPr sz="254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5F39B-76B9-45E0-B169-EAEA696C71A8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348" y="6478306"/>
            <a:ext cx="763471" cy="245290"/>
          </a:xfrm>
        </p:spPr>
        <p:txBody>
          <a:bodyPr/>
          <a:lstStyle>
            <a:lvl2pPr lvl="1">
              <a:defRPr/>
            </a:lvl2pPr>
          </a:lstStyle>
          <a:p>
            <a:pPr lvl="1"/>
            <a:fld id="{D3F69194-0CC6-4249-9596-C6DF3619F4B4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1574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78945" y="967714"/>
            <a:ext cx="13787810" cy="178059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1F18-1EBB-41C0-9F9F-5AD5286291AB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928ABA26-0C25-413C-AD83-9D29164E67AE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39648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69E52-AFD5-41BE-B940-4950467E5647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F5022886-B76F-4EC6-A6E1-DDF4871BA18F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49174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traight Connector 12"/>
          <p:cNvGrpSpPr>
            <a:grpSpLocks/>
          </p:cNvGrpSpPr>
          <p:nvPr/>
        </p:nvGrpSpPr>
        <p:grpSpPr bwMode="auto">
          <a:xfrm>
            <a:off x="514019" y="5846605"/>
            <a:ext cx="8629981" cy="10081"/>
            <a:chOff x="323" y="3683"/>
            <a:chExt cx="5437" cy="7"/>
          </a:xfrm>
        </p:grpSpPr>
        <p:pic>
          <p:nvPicPr>
            <p:cNvPr id="6" name="Straight Connector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3683"/>
              <a:ext cx="5437" cy="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3683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25674" y="11612565"/>
            <a:ext cx="13424973" cy="1102118"/>
          </a:xfrm>
        </p:spPr>
        <p:txBody>
          <a:bodyPr/>
          <a:lstStyle>
            <a:lvl1pPr algn="l">
              <a:buNone/>
              <a:defRPr sz="317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725675" y="1290285"/>
            <a:ext cx="4774836" cy="10160994"/>
          </a:xfrm>
        </p:spPr>
        <p:txBody>
          <a:bodyPr/>
          <a:lstStyle>
            <a:lvl1pPr marL="0" indent="0">
              <a:buNone/>
              <a:defRPr sz="2222"/>
            </a:lvl1pPr>
            <a:lvl2pPr>
              <a:buNone/>
              <a:defRPr sz="1905"/>
            </a:lvl2pPr>
            <a:lvl3pPr>
              <a:buNone/>
              <a:defRPr sz="1587"/>
            </a:lvl3pPr>
            <a:lvl4pPr>
              <a:buNone/>
              <a:defRPr sz="1428"/>
            </a:lvl4pPr>
            <a:lvl5pPr>
              <a:buNone/>
              <a:defRPr sz="1428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5674369" y="1290285"/>
            <a:ext cx="8476278" cy="10160994"/>
          </a:xfrm>
        </p:spPr>
        <p:txBody>
          <a:bodyPr/>
          <a:lstStyle>
            <a:lvl1pPr>
              <a:defRPr sz="5079"/>
            </a:lvl1pPr>
            <a:lvl2pPr>
              <a:defRPr sz="4444"/>
            </a:lvl2pPr>
            <a:lvl3pPr>
              <a:defRPr sz="3809"/>
            </a:lvl3pPr>
            <a:lvl4pPr>
              <a:defRPr sz="3174"/>
            </a:lvl4pPr>
            <a:lvl5pPr>
              <a:defRPr sz="317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8D2DA-61DA-486E-9B7E-EDC2FB0287B9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8DAD43CC-1CD3-480E-BAA6-71140C9A1154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41062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5563502" y="1305173"/>
            <a:ext cx="7982417" cy="774171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5079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604729" y="10569838"/>
            <a:ext cx="9312819" cy="1105480"/>
          </a:xfrm>
        </p:spPr>
        <p:txBody>
          <a:bodyPr/>
          <a:lstStyle>
            <a:lvl1pPr algn="l">
              <a:buNone/>
              <a:defRPr sz="317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604729" y="11711660"/>
            <a:ext cx="9312819" cy="1626297"/>
          </a:xfrm>
        </p:spPr>
        <p:txBody>
          <a:bodyPr lIns="109728" tIns="0"/>
          <a:lstStyle>
            <a:lvl1pPr marL="0" indent="0">
              <a:buNone/>
              <a:defRPr sz="2222"/>
            </a:lvl1pPr>
            <a:lvl2pPr>
              <a:defRPr sz="1905"/>
            </a:lvl2pPr>
            <a:lvl3pPr>
              <a:defRPr sz="1587"/>
            </a:lvl3pPr>
            <a:lvl4pPr>
              <a:defRPr sz="1428"/>
            </a:lvl4pPr>
            <a:lvl5pPr>
              <a:defRPr sz="1428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6A7CD-F286-4FF3-962C-BA73C3F1D74C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5DC118C2-136F-480E-A399-6A6AD596D5E4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31794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CE904-1439-44AA-9435-13A7FA7AADBE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02938AC7-DF4F-4766-8F2B-78264F0BBD7D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8117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85113" y="1162603"/>
            <a:ext cx="2902697" cy="1238539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674" y="1162603"/>
            <a:ext cx="9917548" cy="1238539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AF3C6-F530-422E-A1DB-4F349C8D28B0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F41FBA84-BD38-42CD-83B5-1F5ADF2CB167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66677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traight Connector 12"/>
          <p:cNvGrpSpPr>
            <a:grpSpLocks/>
          </p:cNvGrpSpPr>
          <p:nvPr/>
        </p:nvGrpSpPr>
        <p:grpSpPr bwMode="auto">
          <a:xfrm>
            <a:off x="514019" y="5345948"/>
            <a:ext cx="8629981" cy="13440"/>
            <a:chOff x="323" y="3368"/>
            <a:chExt cx="5437" cy="7"/>
          </a:xfrm>
        </p:grpSpPr>
        <p:pic>
          <p:nvPicPr>
            <p:cNvPr id="5" name="Straight Connector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3368"/>
              <a:ext cx="5437" cy="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3370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604729" y="10272775"/>
            <a:ext cx="13424973" cy="2587290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4729" y="8225567"/>
            <a:ext cx="13424973" cy="1935427"/>
          </a:xfrm>
        </p:spPr>
        <p:txBody>
          <a:bodyPr anchor="b"/>
          <a:lstStyle>
            <a:lvl1pPr marL="0" indent="0" algn="l">
              <a:buNone/>
              <a:defRPr sz="3809">
                <a:solidFill>
                  <a:schemeClr val="tx2">
                    <a:shade val="75000"/>
                  </a:schemeClr>
                </a:solidFill>
              </a:defRPr>
            </a:lvl1pPr>
            <a:lvl2pPr marL="725668" indent="0" algn="ctr">
              <a:buNone/>
            </a:lvl2pPr>
            <a:lvl3pPr marL="1451336" indent="0" algn="ctr">
              <a:buNone/>
            </a:lvl3pPr>
            <a:lvl4pPr marL="2177004" indent="0" algn="ctr">
              <a:buNone/>
            </a:lvl4pPr>
            <a:lvl5pPr marL="2902671" indent="0" algn="ctr">
              <a:buNone/>
            </a:lvl5pPr>
            <a:lvl6pPr marL="3628339" indent="0" algn="ctr">
              <a:buNone/>
            </a:lvl6pPr>
            <a:lvl7pPr marL="4354007" indent="0" algn="ctr">
              <a:buNone/>
            </a:lvl7pPr>
            <a:lvl8pPr marL="5079675" indent="0" algn="ctr">
              <a:buNone/>
            </a:lvl8pPr>
            <a:lvl9pPr marL="5805343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26585-397E-4FE5-90F3-AC39989C3876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0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347" y="6474948"/>
            <a:ext cx="758431" cy="245287"/>
          </a:xfrm>
        </p:spPr>
        <p:txBody>
          <a:bodyPr/>
          <a:lstStyle>
            <a:lvl2pPr lvl="1">
              <a:defRPr/>
            </a:lvl2pPr>
          </a:lstStyle>
          <a:p>
            <a:pPr lvl="1"/>
            <a:fld id="{C3C159EF-A155-47E5-BE11-4C85C3CFB011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40465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3A569-3E6E-4B55-AA24-46CCFCA11FFD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0498" y="77285"/>
            <a:ext cx="2897658" cy="28897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347" y="6474948"/>
            <a:ext cx="758431" cy="245287"/>
          </a:xfrm>
        </p:spPr>
        <p:txBody>
          <a:bodyPr/>
          <a:lstStyle>
            <a:lvl2pPr lvl="1">
              <a:defRPr/>
            </a:lvl2pPr>
          </a:lstStyle>
          <a:p>
            <a:pPr lvl="1"/>
            <a:fld id="{B01A2CFA-6F6D-4334-9E4F-27A2398F465C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03701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traight Connector 12"/>
          <p:cNvGrpSpPr>
            <a:grpSpLocks/>
          </p:cNvGrpSpPr>
          <p:nvPr/>
        </p:nvGrpSpPr>
        <p:grpSpPr bwMode="auto">
          <a:xfrm>
            <a:off x="514019" y="3437401"/>
            <a:ext cx="8629981" cy="13440"/>
            <a:chOff x="323" y="2166"/>
            <a:chExt cx="5437" cy="7"/>
          </a:xfrm>
        </p:grpSpPr>
        <p:pic>
          <p:nvPicPr>
            <p:cNvPr id="5" name="Straight Connector 12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2166"/>
              <a:ext cx="5437" cy="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2170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04729" y="3548284"/>
            <a:ext cx="13424973" cy="2580570"/>
          </a:xfrm>
        </p:spPr>
        <p:txBody>
          <a:bodyPr anchor="b"/>
          <a:lstStyle>
            <a:lvl1pPr marL="0" indent="0" algn="r">
              <a:buNone/>
              <a:defRPr sz="3174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2857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54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86453" y="6237828"/>
            <a:ext cx="13787810" cy="2507811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26C6E-6986-4CA9-A94C-7DAD488B9676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1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EE51AFBE-9DDC-469B-BA01-5CA96269534A}" type="slidenum">
              <a:rPr lang="en-US" altLang="en-US">
                <a:solidFill>
                  <a:prstClr val="white"/>
                </a:solidFill>
              </a:rPr>
              <a:pPr lvl="1"/>
              <a:t>‹#›</a:t>
            </a:fld>
            <a:endParaRPr lang="en-US" altLang="en-US">
              <a:solidFill>
                <a:prstClr val="white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49098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78945" y="967714"/>
            <a:ext cx="13787810" cy="178059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83783" y="3386998"/>
            <a:ext cx="6652014" cy="9999708"/>
          </a:xfrm>
        </p:spPr>
        <p:txBody>
          <a:bodyPr/>
          <a:lstStyle>
            <a:lvl1pPr>
              <a:defRPr sz="4444"/>
            </a:lvl1pPr>
            <a:lvl2pPr>
              <a:defRPr sz="3809"/>
            </a:lvl2pPr>
            <a:lvl3pPr>
              <a:defRPr sz="3174"/>
            </a:lvl3pPr>
            <a:lvl4pPr>
              <a:defRPr sz="2857"/>
            </a:lvl4pPr>
            <a:lvl5pPr>
              <a:defRPr sz="2857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7377688" y="3386998"/>
            <a:ext cx="6893905" cy="9999708"/>
          </a:xfrm>
        </p:spPr>
        <p:txBody>
          <a:bodyPr/>
          <a:lstStyle>
            <a:lvl1pPr>
              <a:defRPr sz="4444"/>
            </a:lvl1pPr>
            <a:lvl2pPr>
              <a:defRPr sz="3809"/>
            </a:lvl2pPr>
            <a:lvl3pPr>
              <a:defRPr sz="3174"/>
            </a:lvl3pPr>
            <a:lvl4pPr>
              <a:defRPr sz="2857"/>
            </a:lvl4pPr>
            <a:lvl5pPr>
              <a:defRPr sz="2857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3BBA0-E8AA-47E3-A619-71159B7B2717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3782E013-F867-4009-9E86-22C01D16A895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09718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traight Connector 12"/>
          <p:cNvGrpSpPr>
            <a:grpSpLocks/>
          </p:cNvGrpSpPr>
          <p:nvPr/>
        </p:nvGrpSpPr>
        <p:grpSpPr bwMode="auto">
          <a:xfrm>
            <a:off x="514019" y="6017971"/>
            <a:ext cx="8629981" cy="10079"/>
            <a:chOff x="323" y="3790"/>
            <a:chExt cx="5437" cy="8"/>
          </a:xfrm>
        </p:grpSpPr>
        <p:pic>
          <p:nvPicPr>
            <p:cNvPr id="8" name="Straight Connector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3790"/>
              <a:ext cx="5437" cy="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3793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83783" y="11451279"/>
            <a:ext cx="13666865" cy="18682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46712" y="1411249"/>
            <a:ext cx="6810030" cy="1354126"/>
          </a:xfrm>
        </p:spPr>
        <p:txBody>
          <a:bodyPr anchor="ctr"/>
          <a:lstStyle>
            <a:lvl1pPr marL="0" indent="0">
              <a:buNone/>
              <a:defRPr sz="2857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3174" b="1"/>
            </a:lvl2pPr>
            <a:lvl3pPr>
              <a:buNone/>
              <a:defRPr sz="2857" b="1"/>
            </a:lvl3pPr>
            <a:lvl4pPr>
              <a:buNone/>
              <a:defRPr sz="2540" b="1"/>
            </a:lvl4pPr>
            <a:lvl5pPr>
              <a:buNone/>
              <a:defRPr sz="254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7372649" y="1411249"/>
            <a:ext cx="6812705" cy="1354126"/>
          </a:xfrm>
        </p:spPr>
        <p:txBody>
          <a:bodyPr anchor="ctr"/>
          <a:lstStyle>
            <a:lvl1pPr marL="0" indent="0">
              <a:buNone/>
              <a:defRPr sz="2857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3174" b="1"/>
            </a:lvl2pPr>
            <a:lvl3pPr>
              <a:buNone/>
              <a:defRPr sz="2857" b="1"/>
            </a:lvl3pPr>
            <a:lvl4pPr>
              <a:buNone/>
              <a:defRPr sz="2540" b="1"/>
            </a:lvl4pPr>
            <a:lvl5pPr>
              <a:buNone/>
              <a:defRPr sz="254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6712" y="2785537"/>
            <a:ext cx="6810030" cy="8343172"/>
          </a:xfrm>
        </p:spPr>
        <p:txBody>
          <a:bodyPr/>
          <a:lstStyle>
            <a:lvl1pPr>
              <a:defRPr sz="3809"/>
            </a:lvl1pPr>
            <a:lvl2pPr>
              <a:defRPr sz="3174"/>
            </a:lvl2pPr>
            <a:lvl3pPr>
              <a:defRPr sz="2857"/>
            </a:lvl3pPr>
            <a:lvl4pPr>
              <a:defRPr sz="2540"/>
            </a:lvl4pPr>
            <a:lvl5pPr>
              <a:defRPr sz="254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7378529" y="2785537"/>
            <a:ext cx="6806824" cy="8343172"/>
          </a:xfrm>
        </p:spPr>
        <p:txBody>
          <a:bodyPr/>
          <a:lstStyle>
            <a:lvl1pPr>
              <a:defRPr sz="3809"/>
            </a:lvl1pPr>
            <a:lvl2pPr>
              <a:defRPr sz="3174"/>
            </a:lvl2pPr>
            <a:lvl3pPr>
              <a:defRPr sz="2857"/>
            </a:lvl3pPr>
            <a:lvl4pPr>
              <a:defRPr sz="2540"/>
            </a:lvl4pPr>
            <a:lvl5pPr>
              <a:defRPr sz="254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5F39B-76B9-45E0-B169-EAEA696C71A8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348" y="6478306"/>
            <a:ext cx="763471" cy="245290"/>
          </a:xfrm>
        </p:spPr>
        <p:txBody>
          <a:bodyPr/>
          <a:lstStyle>
            <a:lvl2pPr lvl="1">
              <a:defRPr/>
            </a:lvl2pPr>
          </a:lstStyle>
          <a:p>
            <a:pPr lvl="1"/>
            <a:fld id="{D3F69194-0CC6-4249-9596-C6DF3619F4B4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93721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78945" y="967714"/>
            <a:ext cx="13787810" cy="178059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1F18-1EBB-41C0-9F9F-5AD5286291AB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928ABA26-0C25-413C-AD83-9D29164E67AE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49339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69E52-AFD5-41BE-B940-4950467E5647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F5022886-B76F-4EC6-A6E1-DDF4871BA18F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414818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traight Connector 12"/>
          <p:cNvGrpSpPr>
            <a:grpSpLocks/>
          </p:cNvGrpSpPr>
          <p:nvPr/>
        </p:nvGrpSpPr>
        <p:grpSpPr bwMode="auto">
          <a:xfrm>
            <a:off x="514019" y="5846605"/>
            <a:ext cx="8629981" cy="10081"/>
            <a:chOff x="323" y="3683"/>
            <a:chExt cx="5437" cy="7"/>
          </a:xfrm>
        </p:grpSpPr>
        <p:pic>
          <p:nvPicPr>
            <p:cNvPr id="6" name="Straight Connector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3683"/>
              <a:ext cx="5437" cy="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3683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25674" y="11612565"/>
            <a:ext cx="13424973" cy="1102118"/>
          </a:xfrm>
        </p:spPr>
        <p:txBody>
          <a:bodyPr/>
          <a:lstStyle>
            <a:lvl1pPr algn="l">
              <a:buNone/>
              <a:defRPr sz="317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725675" y="1290285"/>
            <a:ext cx="4774836" cy="10160994"/>
          </a:xfrm>
        </p:spPr>
        <p:txBody>
          <a:bodyPr/>
          <a:lstStyle>
            <a:lvl1pPr marL="0" indent="0">
              <a:buNone/>
              <a:defRPr sz="2222"/>
            </a:lvl1pPr>
            <a:lvl2pPr>
              <a:buNone/>
              <a:defRPr sz="1905"/>
            </a:lvl2pPr>
            <a:lvl3pPr>
              <a:buNone/>
              <a:defRPr sz="1587"/>
            </a:lvl3pPr>
            <a:lvl4pPr>
              <a:buNone/>
              <a:defRPr sz="1428"/>
            </a:lvl4pPr>
            <a:lvl5pPr>
              <a:buNone/>
              <a:defRPr sz="1428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5674369" y="1290285"/>
            <a:ext cx="8476278" cy="10160994"/>
          </a:xfrm>
        </p:spPr>
        <p:txBody>
          <a:bodyPr/>
          <a:lstStyle>
            <a:lvl1pPr>
              <a:defRPr sz="5079"/>
            </a:lvl1pPr>
            <a:lvl2pPr>
              <a:defRPr sz="4444"/>
            </a:lvl2pPr>
            <a:lvl3pPr>
              <a:defRPr sz="3809"/>
            </a:lvl3pPr>
            <a:lvl4pPr>
              <a:defRPr sz="3174"/>
            </a:lvl4pPr>
            <a:lvl5pPr>
              <a:defRPr sz="317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8D2DA-61DA-486E-9B7E-EDC2FB0287B9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8DAD43CC-1CD3-480E-BAA6-71140C9A1154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569484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5563502" y="1305173"/>
            <a:ext cx="7982417" cy="774171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5079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604729" y="10569838"/>
            <a:ext cx="9312819" cy="1105480"/>
          </a:xfrm>
        </p:spPr>
        <p:txBody>
          <a:bodyPr/>
          <a:lstStyle>
            <a:lvl1pPr algn="l">
              <a:buNone/>
              <a:defRPr sz="317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604729" y="11711660"/>
            <a:ext cx="9312819" cy="1626297"/>
          </a:xfrm>
        </p:spPr>
        <p:txBody>
          <a:bodyPr lIns="109728" tIns="0"/>
          <a:lstStyle>
            <a:lvl1pPr marL="0" indent="0">
              <a:buNone/>
              <a:defRPr sz="2222"/>
            </a:lvl1pPr>
            <a:lvl2pPr>
              <a:defRPr sz="1905"/>
            </a:lvl2pPr>
            <a:lvl3pPr>
              <a:defRPr sz="1587"/>
            </a:lvl3pPr>
            <a:lvl4pPr>
              <a:defRPr sz="1428"/>
            </a:lvl4pPr>
            <a:lvl5pPr>
              <a:defRPr sz="1428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6A7CD-F286-4FF3-962C-BA73C3F1D74C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5DC118C2-136F-480E-A399-6A6AD596D5E4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44493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CE904-1439-44AA-9435-13A7FA7AADBE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02938AC7-DF4F-4766-8F2B-78264F0BBD7D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86431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85113" y="1162603"/>
            <a:ext cx="2902697" cy="1238539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674" y="1162603"/>
            <a:ext cx="9917548" cy="1238539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AF3C6-F530-422E-A1DB-4F349C8D28B0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F41FBA84-BD38-42CD-83B5-1F5ADF2CB167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7052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8265976-ED1C-462B-85B4-EBADBBA998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075684991"/>
      </p:ext>
    </p:extLst>
  </p:cSld>
  <p:clrMapOvr>
    <a:masterClrMapping/>
  </p:clrMapOvr>
  <p:transition spd="slow">
    <p:wheel spokes="3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88FDC3-1A3A-4CDE-B066-83F50E6E78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374904024"/>
      </p:ext>
    </p:extLst>
  </p:cSld>
  <p:clrMapOvr>
    <a:masterClrMapping/>
  </p:clrMapOvr>
  <p:transition spd="slow">
    <p:wheel spokes="3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19F87A-9CCD-4D65-A00B-C561316583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1855832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3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DD5C8-D081-468F-A82B-77249A514F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788078209"/>
      </p:ext>
    </p:extLst>
  </p:cSld>
  <p:clrMapOvr>
    <a:masterClrMapping/>
  </p:clrMapOvr>
  <p:transition spd="slow">
    <p:wheel spokes="3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CAFB1B-9B6B-4177-8630-C20AA5AA1C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954274325"/>
      </p:ext>
    </p:extLst>
  </p:cSld>
  <p:clrMapOvr>
    <a:masterClrMapping/>
  </p:clrMapOvr>
  <p:transition spd="slow">
    <p:wheel spokes="3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619CA-9F55-4CA0-92DB-93EE0ADA8E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73844879"/>
      </p:ext>
    </p:extLst>
  </p:cSld>
  <p:clrMapOvr>
    <a:masterClrMapping/>
  </p:clrMapOvr>
  <p:transition spd="slow">
    <p:wheel spokes="3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EF88F6B-C0C9-42E4-9E06-D23A2218E9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370681409"/>
      </p:ext>
    </p:extLst>
  </p:cSld>
  <p:clrMapOvr>
    <a:masterClrMapping/>
  </p:clrMapOvr>
  <p:transition spd="slow">
    <p:wheel spokes="3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534BEC-A561-449E-9938-7A5003EA35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712281460"/>
      </p:ext>
    </p:extLst>
  </p:cSld>
  <p:clrMapOvr>
    <a:masterClrMapping/>
  </p:clrMapOvr>
  <p:transition spd="slow">
    <p:wheel spokes="3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43F74F-C310-4DAD-BF35-DCCBB2FC5D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890426318"/>
      </p:ext>
    </p:extLst>
  </p:cSld>
  <p:clrMapOvr>
    <a:masterClrMapping/>
  </p:clrMapOvr>
  <p:transition spd="slow">
    <p:wheel spokes="3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FEE6C-3709-45BE-A441-374B8AB48F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213786319"/>
      </p:ext>
    </p:extLst>
  </p:cSld>
  <p:clrMapOvr>
    <a:masterClrMapping/>
  </p:clrMapOvr>
  <p:transition spd="slow">
    <p:wheel spokes="3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33E275-AEC3-45A7-9E85-1EA9B25278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448314970"/>
      </p:ext>
    </p:extLst>
  </p:cSld>
  <p:clrMapOvr>
    <a:masterClrMapping/>
  </p:clrMapOvr>
  <p:transition spd="slow">
    <p:wheel spokes="3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traight Connector 12"/>
          <p:cNvGrpSpPr>
            <a:grpSpLocks/>
          </p:cNvGrpSpPr>
          <p:nvPr/>
        </p:nvGrpSpPr>
        <p:grpSpPr bwMode="auto">
          <a:xfrm>
            <a:off x="514019" y="5345948"/>
            <a:ext cx="8629981" cy="13440"/>
            <a:chOff x="323" y="3368"/>
            <a:chExt cx="5437" cy="7"/>
          </a:xfrm>
        </p:grpSpPr>
        <p:pic>
          <p:nvPicPr>
            <p:cNvPr id="5" name="Straight Connector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3368"/>
              <a:ext cx="5437" cy="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3370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604729" y="10272775"/>
            <a:ext cx="13424973" cy="2587290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4729" y="8225567"/>
            <a:ext cx="13424973" cy="1935427"/>
          </a:xfrm>
        </p:spPr>
        <p:txBody>
          <a:bodyPr anchor="b"/>
          <a:lstStyle>
            <a:lvl1pPr marL="0" indent="0" algn="l">
              <a:buNone/>
              <a:defRPr sz="3809">
                <a:solidFill>
                  <a:schemeClr val="tx2">
                    <a:shade val="75000"/>
                  </a:schemeClr>
                </a:solidFill>
              </a:defRPr>
            </a:lvl1pPr>
            <a:lvl2pPr marL="725668" indent="0" algn="ctr">
              <a:buNone/>
            </a:lvl2pPr>
            <a:lvl3pPr marL="1451336" indent="0" algn="ctr">
              <a:buNone/>
            </a:lvl3pPr>
            <a:lvl4pPr marL="2177004" indent="0" algn="ctr">
              <a:buNone/>
            </a:lvl4pPr>
            <a:lvl5pPr marL="2902671" indent="0" algn="ctr">
              <a:buNone/>
            </a:lvl5pPr>
            <a:lvl6pPr marL="3628339" indent="0" algn="ctr">
              <a:buNone/>
            </a:lvl6pPr>
            <a:lvl7pPr marL="4354007" indent="0" algn="ctr">
              <a:buNone/>
            </a:lvl7pPr>
            <a:lvl8pPr marL="5079675" indent="0" algn="ctr">
              <a:buNone/>
            </a:lvl8pPr>
            <a:lvl9pPr marL="5805343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6F287-0C53-4713-BEAB-A57F1E00D8A9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0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347" y="6474948"/>
            <a:ext cx="758431" cy="245287"/>
          </a:xfrm>
        </p:spPr>
        <p:txBody>
          <a:bodyPr/>
          <a:lstStyle>
            <a:lvl2pPr lvl="1">
              <a:defRPr/>
            </a:lvl2pPr>
          </a:lstStyle>
          <a:p>
            <a:pPr lvl="1"/>
            <a:fld id="{940E3795-E2AF-4A00-9506-9CC91132B2CB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91993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80B0B-2770-4F0C-81FE-EE7D596EA365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0498" y="77285"/>
            <a:ext cx="2897658" cy="28897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347" y="6474948"/>
            <a:ext cx="758431" cy="245287"/>
          </a:xfrm>
        </p:spPr>
        <p:txBody>
          <a:bodyPr/>
          <a:lstStyle>
            <a:lvl2pPr lvl="1">
              <a:defRPr/>
            </a:lvl2pPr>
          </a:lstStyle>
          <a:p>
            <a:pPr lvl="1"/>
            <a:fld id="{38D00893-3B55-41ED-A5C5-73EEFAA0DB9D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01059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traight Connector 12"/>
          <p:cNvGrpSpPr>
            <a:grpSpLocks/>
          </p:cNvGrpSpPr>
          <p:nvPr/>
        </p:nvGrpSpPr>
        <p:grpSpPr bwMode="auto">
          <a:xfrm>
            <a:off x="514019" y="3437401"/>
            <a:ext cx="8629981" cy="13440"/>
            <a:chOff x="323" y="2166"/>
            <a:chExt cx="5437" cy="7"/>
          </a:xfrm>
        </p:grpSpPr>
        <p:pic>
          <p:nvPicPr>
            <p:cNvPr id="5" name="Straight Connector 12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2166"/>
              <a:ext cx="5437" cy="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2170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04729" y="3548284"/>
            <a:ext cx="13424973" cy="2580570"/>
          </a:xfrm>
        </p:spPr>
        <p:txBody>
          <a:bodyPr anchor="b"/>
          <a:lstStyle>
            <a:lvl1pPr marL="0" indent="0" algn="r">
              <a:buNone/>
              <a:defRPr sz="3174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2857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54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86453" y="6237828"/>
            <a:ext cx="13787810" cy="2507811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10DFD-2417-4576-96DA-32B028E1D396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1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BC09C6A4-E22E-4889-9CF0-BD2B61963243}" type="slidenum">
              <a:rPr lang="en-US" altLang="en-US">
                <a:solidFill>
                  <a:prstClr val="white"/>
                </a:solidFill>
              </a:rPr>
              <a:pPr lvl="1"/>
              <a:t>‹#›</a:t>
            </a:fld>
            <a:endParaRPr lang="en-US" altLang="en-US">
              <a:solidFill>
                <a:prstClr val="white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75132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78945" y="967714"/>
            <a:ext cx="13787810" cy="178059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83783" y="3386998"/>
            <a:ext cx="6652014" cy="9999708"/>
          </a:xfrm>
        </p:spPr>
        <p:txBody>
          <a:bodyPr/>
          <a:lstStyle>
            <a:lvl1pPr>
              <a:defRPr sz="4444"/>
            </a:lvl1pPr>
            <a:lvl2pPr>
              <a:defRPr sz="3809"/>
            </a:lvl2pPr>
            <a:lvl3pPr>
              <a:defRPr sz="3174"/>
            </a:lvl3pPr>
            <a:lvl4pPr>
              <a:defRPr sz="2857"/>
            </a:lvl4pPr>
            <a:lvl5pPr>
              <a:defRPr sz="2857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7377688" y="3386998"/>
            <a:ext cx="6893905" cy="9999708"/>
          </a:xfrm>
        </p:spPr>
        <p:txBody>
          <a:bodyPr/>
          <a:lstStyle>
            <a:lvl1pPr>
              <a:defRPr sz="4444"/>
            </a:lvl1pPr>
            <a:lvl2pPr>
              <a:defRPr sz="3809"/>
            </a:lvl2pPr>
            <a:lvl3pPr>
              <a:defRPr sz="3174"/>
            </a:lvl3pPr>
            <a:lvl4pPr>
              <a:defRPr sz="2857"/>
            </a:lvl4pPr>
            <a:lvl5pPr>
              <a:defRPr sz="2857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C0EE1-8F1F-4FE3-9A52-05DA75A87D3E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DBB9DC93-C1D3-4061-810D-192BA172DAE5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905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traight Connector 12"/>
          <p:cNvGrpSpPr>
            <a:grpSpLocks/>
          </p:cNvGrpSpPr>
          <p:nvPr/>
        </p:nvGrpSpPr>
        <p:grpSpPr bwMode="auto">
          <a:xfrm>
            <a:off x="514019" y="6017971"/>
            <a:ext cx="8629981" cy="10079"/>
            <a:chOff x="323" y="3790"/>
            <a:chExt cx="5437" cy="8"/>
          </a:xfrm>
        </p:grpSpPr>
        <p:pic>
          <p:nvPicPr>
            <p:cNvPr id="8" name="Straight Connector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3790"/>
              <a:ext cx="5437" cy="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3793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83783" y="11451279"/>
            <a:ext cx="13666865" cy="18682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46712" y="1411249"/>
            <a:ext cx="6810030" cy="1354126"/>
          </a:xfrm>
        </p:spPr>
        <p:txBody>
          <a:bodyPr anchor="ctr"/>
          <a:lstStyle>
            <a:lvl1pPr marL="0" indent="0">
              <a:buNone/>
              <a:defRPr sz="2857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3174" b="1"/>
            </a:lvl2pPr>
            <a:lvl3pPr>
              <a:buNone/>
              <a:defRPr sz="2857" b="1"/>
            </a:lvl3pPr>
            <a:lvl4pPr>
              <a:buNone/>
              <a:defRPr sz="2540" b="1"/>
            </a:lvl4pPr>
            <a:lvl5pPr>
              <a:buNone/>
              <a:defRPr sz="254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7372649" y="1411249"/>
            <a:ext cx="6812705" cy="1354126"/>
          </a:xfrm>
        </p:spPr>
        <p:txBody>
          <a:bodyPr anchor="ctr"/>
          <a:lstStyle>
            <a:lvl1pPr marL="0" indent="0">
              <a:buNone/>
              <a:defRPr sz="2857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3174" b="1"/>
            </a:lvl2pPr>
            <a:lvl3pPr>
              <a:buNone/>
              <a:defRPr sz="2857" b="1"/>
            </a:lvl3pPr>
            <a:lvl4pPr>
              <a:buNone/>
              <a:defRPr sz="2540" b="1"/>
            </a:lvl4pPr>
            <a:lvl5pPr>
              <a:buNone/>
              <a:defRPr sz="254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6712" y="2785537"/>
            <a:ext cx="6810030" cy="8343172"/>
          </a:xfrm>
        </p:spPr>
        <p:txBody>
          <a:bodyPr/>
          <a:lstStyle>
            <a:lvl1pPr>
              <a:defRPr sz="3809"/>
            </a:lvl1pPr>
            <a:lvl2pPr>
              <a:defRPr sz="3174"/>
            </a:lvl2pPr>
            <a:lvl3pPr>
              <a:defRPr sz="2857"/>
            </a:lvl3pPr>
            <a:lvl4pPr>
              <a:defRPr sz="2540"/>
            </a:lvl4pPr>
            <a:lvl5pPr>
              <a:defRPr sz="254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7378529" y="2785537"/>
            <a:ext cx="6806824" cy="8343172"/>
          </a:xfrm>
        </p:spPr>
        <p:txBody>
          <a:bodyPr/>
          <a:lstStyle>
            <a:lvl1pPr>
              <a:defRPr sz="3809"/>
            </a:lvl1pPr>
            <a:lvl2pPr>
              <a:defRPr sz="3174"/>
            </a:lvl2pPr>
            <a:lvl3pPr>
              <a:defRPr sz="2857"/>
            </a:lvl3pPr>
            <a:lvl4pPr>
              <a:defRPr sz="2540"/>
            </a:lvl4pPr>
            <a:lvl5pPr>
              <a:defRPr sz="254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C8836-E3A1-47C3-932C-157CFCF8E9B9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348" y="6478306"/>
            <a:ext cx="763471" cy="245290"/>
          </a:xfrm>
        </p:spPr>
        <p:txBody>
          <a:bodyPr/>
          <a:lstStyle>
            <a:lvl2pPr lvl="1">
              <a:defRPr/>
            </a:lvl2pPr>
          </a:lstStyle>
          <a:p>
            <a:pPr lvl="1"/>
            <a:fld id="{728446F2-4720-4009-B02F-A2CCF18476E1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64536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78945" y="967714"/>
            <a:ext cx="13787810" cy="178059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EACAA-4B3F-4955-B626-DE7818690B86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4C6E57DF-ED71-4839-BDCE-44C01B1C25FE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91903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C69CD-38BC-485D-8263-E9AA7BD7AADA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2F46CBE0-4AC1-4A69-834A-1C5763D253E2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90744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traight Connector 12"/>
          <p:cNvGrpSpPr>
            <a:grpSpLocks/>
          </p:cNvGrpSpPr>
          <p:nvPr/>
        </p:nvGrpSpPr>
        <p:grpSpPr bwMode="auto">
          <a:xfrm>
            <a:off x="514019" y="5846605"/>
            <a:ext cx="8629981" cy="10081"/>
            <a:chOff x="323" y="3683"/>
            <a:chExt cx="5437" cy="7"/>
          </a:xfrm>
        </p:grpSpPr>
        <p:pic>
          <p:nvPicPr>
            <p:cNvPr id="6" name="Straight Connector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3683"/>
              <a:ext cx="5437" cy="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3683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25674" y="11612565"/>
            <a:ext cx="13424973" cy="1102118"/>
          </a:xfrm>
        </p:spPr>
        <p:txBody>
          <a:bodyPr/>
          <a:lstStyle>
            <a:lvl1pPr algn="l">
              <a:buNone/>
              <a:defRPr sz="317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725675" y="1290285"/>
            <a:ext cx="4774836" cy="10160994"/>
          </a:xfrm>
        </p:spPr>
        <p:txBody>
          <a:bodyPr/>
          <a:lstStyle>
            <a:lvl1pPr marL="0" indent="0">
              <a:buNone/>
              <a:defRPr sz="2222"/>
            </a:lvl1pPr>
            <a:lvl2pPr>
              <a:buNone/>
              <a:defRPr sz="1905"/>
            </a:lvl2pPr>
            <a:lvl3pPr>
              <a:buNone/>
              <a:defRPr sz="1587"/>
            </a:lvl3pPr>
            <a:lvl4pPr>
              <a:buNone/>
              <a:defRPr sz="1428"/>
            </a:lvl4pPr>
            <a:lvl5pPr>
              <a:buNone/>
              <a:defRPr sz="1428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5674369" y="1290285"/>
            <a:ext cx="8476278" cy="10160994"/>
          </a:xfrm>
        </p:spPr>
        <p:txBody>
          <a:bodyPr/>
          <a:lstStyle>
            <a:lvl1pPr>
              <a:defRPr sz="5079"/>
            </a:lvl1pPr>
            <a:lvl2pPr>
              <a:defRPr sz="4444"/>
            </a:lvl2pPr>
            <a:lvl3pPr>
              <a:defRPr sz="3809"/>
            </a:lvl3pPr>
            <a:lvl4pPr>
              <a:defRPr sz="3174"/>
            </a:lvl4pPr>
            <a:lvl5pPr>
              <a:defRPr sz="3174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F737F-0E6B-423D-B870-966D57CC8E2F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406A35D4-5771-4C49-A73D-3142A3340BCA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55262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5563502" y="1305173"/>
            <a:ext cx="7982417" cy="774171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5079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604729" y="10569838"/>
            <a:ext cx="9312819" cy="1105480"/>
          </a:xfrm>
        </p:spPr>
        <p:txBody>
          <a:bodyPr/>
          <a:lstStyle>
            <a:lvl1pPr algn="l">
              <a:buNone/>
              <a:defRPr sz="317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604729" y="11711660"/>
            <a:ext cx="9312819" cy="1626297"/>
          </a:xfrm>
        </p:spPr>
        <p:txBody>
          <a:bodyPr lIns="109728" tIns="0"/>
          <a:lstStyle>
            <a:lvl1pPr marL="0" indent="0">
              <a:buNone/>
              <a:defRPr sz="2222"/>
            </a:lvl1pPr>
            <a:lvl2pPr>
              <a:defRPr sz="1905"/>
            </a:lvl2pPr>
            <a:lvl3pPr>
              <a:defRPr sz="1587"/>
            </a:lvl3pPr>
            <a:lvl4pPr>
              <a:defRPr sz="1428"/>
            </a:lvl4pPr>
            <a:lvl5pPr>
              <a:defRPr sz="1428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8E4C0-E9CD-4AE2-A087-66A42AF2B18E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058F2991-EF8A-4B8D-998E-BACB6B3B3C4E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304655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7E75E-AC45-4CA4-98FC-9D36DC0DD6EF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F7C16751-7219-4C5E-A8F2-2DA33AEB3FC3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814132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85113" y="1162603"/>
            <a:ext cx="2902697" cy="1238539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674" y="1162603"/>
            <a:ext cx="9917548" cy="1238539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F6AE4-9B91-40DA-9265-5206AA2198EC}" type="datetime1">
              <a:rPr lang="en-US"/>
              <a:pPr>
                <a:defRPr/>
              </a:pPr>
              <a:t>21-Apr-20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8D8BD3F3-C4F8-47B8-902A-B91B66C4360D}" type="slidenum">
              <a:rPr lang="en-US" altLang="en-US">
                <a:solidFill>
                  <a:prstClr val="black"/>
                </a:solidFill>
              </a:rPr>
              <a:pPr lvl="1"/>
              <a:t>‹#›</a:t>
            </a:fld>
            <a:endParaRPr lang="en-US" altLang="en-US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047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4DD6E1D-8D5E-44F3-A552-D309A9EE7443}" type="datetimeFigureOut">
              <a:rPr lang="en-US" smtClean="0"/>
              <a:pPr/>
              <a:t>21-Apr-20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E87260B-F311-4A0E-984A-5B6173DADF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729" y="274638"/>
            <a:ext cx="822854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729" y="1600201"/>
            <a:ext cx="822854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729" y="6245225"/>
            <a:ext cx="213254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67"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812D2D-1633-4719-B7F5-7D7261EE36F1}" type="datetimeFigureOut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729" y="6245225"/>
            <a:ext cx="289454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167"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729" y="6245225"/>
            <a:ext cx="213254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67"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FDDDCA-7774-4DBE-9A0C-E43E42FC1D61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7661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heel spokes="3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5pPr>
      <a:lvl6pPr marL="380985" algn="ctr" rtl="0" fontAlgn="base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6pPr>
      <a:lvl7pPr marL="761970" algn="ctr" rtl="0" fontAlgn="base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7pPr>
      <a:lvl8pPr marL="1142954" algn="ctr" rtl="0" fontAlgn="base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8pPr>
      <a:lvl9pPr marL="1523939" algn="ctr" rtl="0" fontAlgn="base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85739" indent="-285739" algn="l" rtl="0" eaLnBrk="0" fontAlgn="base" hangingPunct="0">
        <a:spcBef>
          <a:spcPct val="20000"/>
        </a:spcBef>
        <a:spcAft>
          <a:spcPct val="0"/>
        </a:spcAft>
        <a:buChar char="•"/>
        <a:defRPr sz="2667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rtl="0" eaLnBrk="0" fontAlgn="base" hangingPunct="0">
        <a:spcBef>
          <a:spcPct val="20000"/>
        </a:spcBef>
        <a:spcAft>
          <a:spcPct val="0"/>
        </a:spcAft>
        <a:buChar char="–"/>
        <a:defRPr sz="2333">
          <a:solidFill>
            <a:schemeClr val="tx1"/>
          </a:solidFill>
          <a:latin typeface="+mn-lt"/>
          <a:cs typeface="+mn-cs"/>
        </a:defRPr>
      </a:lvl2pPr>
      <a:lvl3pPr marL="952462" indent="-190492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333447" indent="-190492" algn="l" rtl="0" eaLnBrk="0" fontAlgn="base" hangingPunct="0">
        <a:spcBef>
          <a:spcPct val="20000"/>
        </a:spcBef>
        <a:spcAft>
          <a:spcPct val="0"/>
        </a:spcAft>
        <a:buChar char="–"/>
        <a:defRPr sz="1667">
          <a:solidFill>
            <a:schemeClr val="tx1"/>
          </a:solidFill>
          <a:latin typeface="+mn-lt"/>
          <a:cs typeface="+mn-cs"/>
        </a:defRPr>
      </a:lvl4pPr>
      <a:lvl5pPr marL="1714431" indent="-190492" algn="l" rtl="0" eaLnBrk="0" fontAlgn="base" hangingPunct="0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5pPr>
      <a:lvl6pPr marL="2095416" indent="-190492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6pPr>
      <a:lvl7pPr marL="2476401" indent="-190492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7pPr>
      <a:lvl8pPr marL="2857386" indent="-190492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8pPr>
      <a:lvl9pPr marL="3238370" indent="-190492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729" y="274638"/>
            <a:ext cx="822854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729" y="1600201"/>
            <a:ext cx="822854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729" y="6245225"/>
            <a:ext cx="213254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67"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812D2D-1633-4719-B7F5-7D7261EE36F1}" type="datetimeFigureOut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729" y="6245225"/>
            <a:ext cx="289454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167"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729" y="6245225"/>
            <a:ext cx="213254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67"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FDDDCA-7774-4DBE-9A0C-E43E42FC1D61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865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heel spokes="3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5pPr>
      <a:lvl6pPr marL="380985" algn="ctr" rtl="0" fontAlgn="base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6pPr>
      <a:lvl7pPr marL="761970" algn="ctr" rtl="0" fontAlgn="base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7pPr>
      <a:lvl8pPr marL="1142954" algn="ctr" rtl="0" fontAlgn="base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8pPr>
      <a:lvl9pPr marL="1523939" algn="ctr" rtl="0" fontAlgn="base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85739" indent="-285739" algn="l" rtl="0" eaLnBrk="0" fontAlgn="base" hangingPunct="0">
        <a:spcBef>
          <a:spcPct val="20000"/>
        </a:spcBef>
        <a:spcAft>
          <a:spcPct val="0"/>
        </a:spcAft>
        <a:buChar char="•"/>
        <a:defRPr sz="2667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rtl="0" eaLnBrk="0" fontAlgn="base" hangingPunct="0">
        <a:spcBef>
          <a:spcPct val="20000"/>
        </a:spcBef>
        <a:spcAft>
          <a:spcPct val="0"/>
        </a:spcAft>
        <a:buChar char="–"/>
        <a:defRPr sz="2333">
          <a:solidFill>
            <a:schemeClr val="tx1"/>
          </a:solidFill>
          <a:latin typeface="+mn-lt"/>
          <a:cs typeface="+mn-cs"/>
        </a:defRPr>
      </a:lvl2pPr>
      <a:lvl3pPr marL="952462" indent="-190492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333447" indent="-190492" algn="l" rtl="0" eaLnBrk="0" fontAlgn="base" hangingPunct="0">
        <a:spcBef>
          <a:spcPct val="20000"/>
        </a:spcBef>
        <a:spcAft>
          <a:spcPct val="0"/>
        </a:spcAft>
        <a:buChar char="–"/>
        <a:defRPr sz="1667">
          <a:solidFill>
            <a:schemeClr val="tx1"/>
          </a:solidFill>
          <a:latin typeface="+mn-lt"/>
          <a:cs typeface="+mn-cs"/>
        </a:defRPr>
      </a:lvl4pPr>
      <a:lvl5pPr marL="1714431" indent="-190492" algn="l" rtl="0" eaLnBrk="0" fontAlgn="base" hangingPunct="0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5pPr>
      <a:lvl6pPr marL="2095416" indent="-190492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6pPr>
      <a:lvl7pPr marL="2476401" indent="-190492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7pPr>
      <a:lvl8pPr marL="2857386" indent="-190492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8pPr>
      <a:lvl9pPr marL="3238370" indent="-190492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729" y="274638"/>
            <a:ext cx="822854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729" y="1600201"/>
            <a:ext cx="822854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729" y="6245225"/>
            <a:ext cx="213254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67"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812D2D-1633-4719-B7F5-7D7261EE36F1}" type="datetimeFigureOut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21-Apr-20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729" y="6245225"/>
            <a:ext cx="289454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167"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729" y="6245225"/>
            <a:ext cx="213254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67"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FDDDCA-7774-4DBE-9A0C-E43E42FC1D61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529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wheel spokes="3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5pPr>
      <a:lvl6pPr marL="380985" algn="ctr" rtl="0" fontAlgn="base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6pPr>
      <a:lvl7pPr marL="761970" algn="ctr" rtl="0" fontAlgn="base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7pPr>
      <a:lvl8pPr marL="1142954" algn="ctr" rtl="0" fontAlgn="base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8pPr>
      <a:lvl9pPr marL="1523939" algn="ctr" rtl="0" fontAlgn="base">
        <a:spcBef>
          <a:spcPct val="0"/>
        </a:spcBef>
        <a:spcAft>
          <a:spcPct val="0"/>
        </a:spcAft>
        <a:defRPr sz="3667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85739" indent="-285739" algn="l" rtl="0" eaLnBrk="0" fontAlgn="base" hangingPunct="0">
        <a:spcBef>
          <a:spcPct val="20000"/>
        </a:spcBef>
        <a:spcAft>
          <a:spcPct val="0"/>
        </a:spcAft>
        <a:buChar char="•"/>
        <a:defRPr sz="2667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rtl="0" eaLnBrk="0" fontAlgn="base" hangingPunct="0">
        <a:spcBef>
          <a:spcPct val="20000"/>
        </a:spcBef>
        <a:spcAft>
          <a:spcPct val="0"/>
        </a:spcAft>
        <a:buChar char="–"/>
        <a:defRPr sz="2333">
          <a:solidFill>
            <a:schemeClr val="tx1"/>
          </a:solidFill>
          <a:latin typeface="+mn-lt"/>
          <a:cs typeface="+mn-cs"/>
        </a:defRPr>
      </a:lvl2pPr>
      <a:lvl3pPr marL="952462" indent="-190492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333447" indent="-190492" algn="l" rtl="0" eaLnBrk="0" fontAlgn="base" hangingPunct="0">
        <a:spcBef>
          <a:spcPct val="20000"/>
        </a:spcBef>
        <a:spcAft>
          <a:spcPct val="0"/>
        </a:spcAft>
        <a:buChar char="–"/>
        <a:defRPr sz="1667">
          <a:solidFill>
            <a:schemeClr val="tx1"/>
          </a:solidFill>
          <a:latin typeface="+mn-lt"/>
          <a:cs typeface="+mn-cs"/>
        </a:defRPr>
      </a:lvl4pPr>
      <a:lvl5pPr marL="1714431" indent="-190492" algn="l" rtl="0" eaLnBrk="0" fontAlgn="base" hangingPunct="0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5pPr>
      <a:lvl6pPr marL="2095416" indent="-190492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6pPr>
      <a:lvl7pPr marL="2476401" indent="-190492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7pPr>
      <a:lvl8pPr marL="2857386" indent="-190492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8pPr>
      <a:lvl9pPr marL="3238370" indent="-190492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Straight Connector 6"/>
          <p:cNvGrpSpPr>
            <a:grpSpLocks/>
          </p:cNvGrpSpPr>
          <p:nvPr/>
        </p:nvGrpSpPr>
        <p:grpSpPr bwMode="auto">
          <a:xfrm>
            <a:off x="514019" y="1041637"/>
            <a:ext cx="8629981" cy="20161"/>
            <a:chOff x="323" y="657"/>
            <a:chExt cx="5437" cy="11"/>
          </a:xfrm>
        </p:grpSpPr>
        <p:pic>
          <p:nvPicPr>
            <p:cNvPr id="1038" name="Straight Connector 6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657"/>
              <a:ext cx="5437" cy="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9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663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27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85" y="1555736"/>
            <a:ext cx="8687933" cy="4522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15" tIns="25708" rIns="51415" bIns="2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 bwMode="auto">
          <a:xfrm>
            <a:off x="6478156" y="77285"/>
            <a:ext cx="2514663" cy="28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415" tIns="25708" rIns="51415" bIns="25708" numCol="1" anchor="t" anchorCtr="0" compatLnSpc="1">
            <a:prstTxWarp prst="textNoShape">
              <a:avLst/>
            </a:prstTxWarp>
          </a:bodyPr>
          <a:lstStyle>
            <a:lvl1pPr algn="l">
              <a:defRPr sz="1111">
                <a:solidFill>
                  <a:srgbClr val="D38E27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D8869F-AEAF-4616-80CA-8972F98E93AA}" type="datetime1">
              <a:rPr lang="en-US" b="1">
                <a:latin typeface=".VnTime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21-Apr-20</a:t>
            </a:fld>
            <a:endParaRPr lang="en-US" b="1">
              <a:latin typeface=".VnTime" pitchFamily="34" charset="0"/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 bwMode="auto">
          <a:xfrm>
            <a:off x="3124432" y="77285"/>
            <a:ext cx="3353724" cy="28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415" tIns="25708" rIns="51415" bIns="25708" numCol="1" anchor="t" anchorCtr="0" compatLnSpc="1">
            <a:prstTxWarp prst="textNoShape">
              <a:avLst/>
            </a:prstTxWarp>
          </a:bodyPr>
          <a:lstStyle>
            <a:lvl1pPr algn="r">
              <a:defRPr sz="1111">
                <a:solidFill>
                  <a:srgbClr val="D38E27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vi-VN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 bwMode="auto">
          <a:xfrm>
            <a:off x="8229348" y="6478306"/>
            <a:ext cx="763471" cy="24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415" tIns="25708" rIns="51415" bIns="25708" numCol="1" anchor="t" anchorCtr="0" compatLnSpc="1">
            <a:prstTxWarp prst="textNoShape">
              <a:avLst/>
            </a:prstTxWarp>
          </a:bodyPr>
          <a:lstStyle>
            <a:lvl2pPr lvl="1" algn="l">
              <a:defRPr/>
            </a:lvl2pPr>
          </a:lstStyle>
          <a:p>
            <a:pPr lvl="1" fontAlgn="base">
              <a:spcBef>
                <a:spcPct val="0"/>
              </a:spcBef>
              <a:spcAft>
                <a:spcPct val="0"/>
              </a:spcAft>
            </a:pPr>
            <a:fld id="{E6B18844-0237-439F-93EB-679602C784BE}" type="slidenum">
              <a:rPr lang="en-US" altLang="en-US" sz="2540" b="1" smtClean="0">
                <a:solidFill>
                  <a:prstClr val="black"/>
                </a:solidFill>
                <a:latin typeface=".VnTime" pitchFamily="34" charset="0"/>
              </a:rPr>
              <a:pPr lvl="1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z="2540" b="1" smtClean="0">
              <a:solidFill>
                <a:prstClr val="black"/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 bwMode="auto">
          <a:xfrm>
            <a:off x="304885" y="456977"/>
            <a:ext cx="8687933" cy="84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415" tIns="25708" rIns="51415" bIns="257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grpSp>
        <p:nvGrpSpPr>
          <p:cNvPr id="1032" name="Straight Connector 8"/>
          <p:cNvGrpSpPr>
            <a:grpSpLocks/>
          </p:cNvGrpSpPr>
          <p:nvPr/>
        </p:nvGrpSpPr>
        <p:grpSpPr bwMode="auto">
          <a:xfrm>
            <a:off x="514019" y="1041637"/>
            <a:ext cx="8629981" cy="20161"/>
            <a:chOff x="323" y="657"/>
            <a:chExt cx="5437" cy="11"/>
          </a:xfrm>
        </p:grpSpPr>
        <p:pic>
          <p:nvPicPr>
            <p:cNvPr id="1036" name="Straight Connector 8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657"/>
              <a:ext cx="5437" cy="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7" name="Text Box 11"/>
            <p:cNvSpPr txBox="1">
              <a:spLocks noChangeArrowheads="1" noChangeShapeType="1"/>
            </p:cNvSpPr>
            <p:nvPr/>
          </p:nvSpPr>
          <p:spPr bwMode="auto">
            <a:xfrm>
              <a:off x="325" y="663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1033" name="Straight Connector 11"/>
          <p:cNvGrpSpPr>
            <a:grpSpLocks/>
          </p:cNvGrpSpPr>
          <p:nvPr/>
        </p:nvGrpSpPr>
        <p:grpSpPr bwMode="auto">
          <a:xfrm>
            <a:off x="514019" y="1055078"/>
            <a:ext cx="8629981" cy="10081"/>
            <a:chOff x="323" y="664"/>
            <a:chExt cx="5437" cy="8"/>
          </a:xfrm>
        </p:grpSpPr>
        <p:pic>
          <p:nvPicPr>
            <p:cNvPr id="1034" name="Straight Connector 1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664"/>
              <a:ext cx="5437" cy="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14"/>
            <p:cNvSpPr txBox="1">
              <a:spLocks noChangeArrowheads="1" noChangeShapeType="1"/>
            </p:cNvSpPr>
            <p:nvPr/>
          </p:nvSpPr>
          <p:spPr bwMode="auto">
            <a:xfrm>
              <a:off x="325" y="667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82365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/>
  <p:txStyles>
    <p:titleStyle>
      <a:lvl1pPr algn="l" defTabSz="816376" rtl="0" eaLnBrk="0" fontAlgn="base" hangingPunct="0">
        <a:spcBef>
          <a:spcPct val="0"/>
        </a:spcBef>
        <a:spcAft>
          <a:spcPct val="0"/>
        </a:spcAft>
        <a:defRPr sz="3174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defTabSz="816376" rtl="0" eaLnBrk="0" fontAlgn="base" hangingPunct="0">
        <a:spcBef>
          <a:spcPct val="0"/>
        </a:spcBef>
        <a:spcAft>
          <a:spcPct val="0"/>
        </a:spcAft>
        <a:defRPr sz="3174">
          <a:solidFill>
            <a:schemeClr val="tx2"/>
          </a:solidFill>
          <a:latin typeface="Franklin Gothic Medium" pitchFamily="34" charset="0"/>
        </a:defRPr>
      </a:lvl2pPr>
      <a:lvl3pPr algn="l" defTabSz="816376" rtl="0" eaLnBrk="0" fontAlgn="base" hangingPunct="0">
        <a:spcBef>
          <a:spcPct val="0"/>
        </a:spcBef>
        <a:spcAft>
          <a:spcPct val="0"/>
        </a:spcAft>
        <a:defRPr sz="3174">
          <a:solidFill>
            <a:schemeClr val="tx2"/>
          </a:solidFill>
          <a:latin typeface="Franklin Gothic Medium" pitchFamily="34" charset="0"/>
        </a:defRPr>
      </a:lvl3pPr>
      <a:lvl4pPr algn="l" defTabSz="816376" rtl="0" eaLnBrk="0" fontAlgn="base" hangingPunct="0">
        <a:spcBef>
          <a:spcPct val="0"/>
        </a:spcBef>
        <a:spcAft>
          <a:spcPct val="0"/>
        </a:spcAft>
        <a:defRPr sz="3174">
          <a:solidFill>
            <a:schemeClr val="tx2"/>
          </a:solidFill>
          <a:latin typeface="Franklin Gothic Medium" pitchFamily="34" charset="0"/>
        </a:defRPr>
      </a:lvl4pPr>
      <a:lvl5pPr algn="l" defTabSz="816376" rtl="0" eaLnBrk="0" fontAlgn="base" hangingPunct="0">
        <a:spcBef>
          <a:spcPct val="0"/>
        </a:spcBef>
        <a:spcAft>
          <a:spcPct val="0"/>
        </a:spcAft>
        <a:defRPr sz="3174">
          <a:solidFill>
            <a:schemeClr val="tx2"/>
          </a:solidFill>
          <a:latin typeface="Franklin Gothic Medium" pitchFamily="34" charset="0"/>
        </a:defRPr>
      </a:lvl5pPr>
      <a:lvl6pPr marL="725668" algn="l" rtl="0" fontAlgn="base">
        <a:spcBef>
          <a:spcPct val="0"/>
        </a:spcBef>
        <a:spcAft>
          <a:spcPct val="0"/>
        </a:spcAft>
        <a:defRPr sz="5714">
          <a:solidFill>
            <a:schemeClr val="tx2"/>
          </a:solidFill>
          <a:latin typeface="Franklin Gothic Medium" pitchFamily="34" charset="0"/>
        </a:defRPr>
      </a:lvl6pPr>
      <a:lvl7pPr marL="1451336" algn="l" rtl="0" fontAlgn="base">
        <a:spcBef>
          <a:spcPct val="0"/>
        </a:spcBef>
        <a:spcAft>
          <a:spcPct val="0"/>
        </a:spcAft>
        <a:defRPr sz="5714">
          <a:solidFill>
            <a:schemeClr val="tx2"/>
          </a:solidFill>
          <a:latin typeface="Franklin Gothic Medium" pitchFamily="34" charset="0"/>
        </a:defRPr>
      </a:lvl7pPr>
      <a:lvl8pPr marL="2177004" algn="l" rtl="0" fontAlgn="base">
        <a:spcBef>
          <a:spcPct val="0"/>
        </a:spcBef>
        <a:spcAft>
          <a:spcPct val="0"/>
        </a:spcAft>
        <a:defRPr sz="5714">
          <a:solidFill>
            <a:schemeClr val="tx2"/>
          </a:solidFill>
          <a:latin typeface="Franklin Gothic Medium" pitchFamily="34" charset="0"/>
        </a:defRPr>
      </a:lvl8pPr>
      <a:lvl9pPr marL="2902671" algn="l" rtl="0" fontAlgn="base">
        <a:spcBef>
          <a:spcPct val="0"/>
        </a:spcBef>
        <a:spcAft>
          <a:spcPct val="0"/>
        </a:spcAft>
        <a:defRPr sz="5714">
          <a:solidFill>
            <a:schemeClr val="tx2"/>
          </a:solidFill>
          <a:latin typeface="Franklin Gothic Medium" pitchFamily="34" charset="0"/>
        </a:defRPr>
      </a:lvl9pPr>
    </p:titleStyle>
    <p:bodyStyle>
      <a:lvl1pPr marL="307401" indent="-307401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5079" kern="1200">
          <a:solidFill>
            <a:schemeClr val="tx2"/>
          </a:solidFill>
          <a:latin typeface="+mn-lt"/>
          <a:ea typeface="+mn-ea"/>
          <a:cs typeface="+mn-cs"/>
        </a:defRPr>
      </a:lvl1pPr>
      <a:lvl2pPr marL="662677" indent="-254488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540" kern="1200">
          <a:solidFill>
            <a:schemeClr val="tx2"/>
          </a:solidFill>
          <a:latin typeface="+mn-lt"/>
          <a:ea typeface="+mn-ea"/>
          <a:cs typeface="+mn-cs"/>
        </a:defRPr>
      </a:lvl2pPr>
      <a:lvl3pPr marL="1020471" indent="-204095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222" kern="1200">
          <a:solidFill>
            <a:schemeClr val="tx2"/>
          </a:solidFill>
          <a:latin typeface="+mn-lt"/>
          <a:ea typeface="+mn-ea"/>
          <a:cs typeface="+mn-cs"/>
        </a:defRPr>
      </a:lvl3pPr>
      <a:lvl4pPr marL="1428659" indent="-204095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1746" kern="1200">
          <a:solidFill>
            <a:schemeClr val="tx2"/>
          </a:solidFill>
          <a:latin typeface="+mn-lt"/>
          <a:ea typeface="+mn-ea"/>
          <a:cs typeface="+mn-cs"/>
        </a:defRPr>
      </a:lvl4pPr>
      <a:lvl5pPr marL="1836848" indent="-204095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sz="1746" kern="1200">
          <a:solidFill>
            <a:schemeClr val="tx2"/>
          </a:solidFill>
          <a:latin typeface="+mn-lt"/>
          <a:ea typeface="+mn-ea"/>
          <a:cs typeface="+mn-cs"/>
        </a:defRPr>
      </a:lvl5pPr>
      <a:lvl6pPr marL="3991173" indent="-362834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2857" kern="1200">
          <a:solidFill>
            <a:schemeClr val="tx2"/>
          </a:solidFill>
          <a:latin typeface="+mn-lt"/>
          <a:ea typeface="+mn-ea"/>
          <a:cs typeface="+mn-cs"/>
        </a:defRPr>
      </a:lvl6pPr>
      <a:lvl7pPr marL="4716841" indent="-362834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2540" kern="1200">
          <a:solidFill>
            <a:schemeClr val="tx2"/>
          </a:solidFill>
          <a:latin typeface="+mn-lt"/>
          <a:ea typeface="+mn-ea"/>
          <a:cs typeface="+mn-cs"/>
        </a:defRPr>
      </a:lvl7pPr>
      <a:lvl8pPr marL="5442509" indent="-362834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254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6168177" indent="-362834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2222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7256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4513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17700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90267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6283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3540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50796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8053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Straight Connector 6"/>
          <p:cNvGrpSpPr>
            <a:grpSpLocks/>
          </p:cNvGrpSpPr>
          <p:nvPr/>
        </p:nvGrpSpPr>
        <p:grpSpPr bwMode="auto">
          <a:xfrm>
            <a:off x="514019" y="1041637"/>
            <a:ext cx="8629981" cy="20161"/>
            <a:chOff x="323" y="657"/>
            <a:chExt cx="5437" cy="11"/>
          </a:xfrm>
        </p:grpSpPr>
        <p:pic>
          <p:nvPicPr>
            <p:cNvPr id="1038" name="Straight Connector 6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657"/>
              <a:ext cx="5437" cy="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9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663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27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85" y="1555736"/>
            <a:ext cx="8687933" cy="4522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15" tIns="25708" rIns="51415" bIns="2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 bwMode="auto">
          <a:xfrm>
            <a:off x="6478156" y="77285"/>
            <a:ext cx="2514663" cy="28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415" tIns="25708" rIns="51415" bIns="25708" numCol="1" anchor="t" anchorCtr="0" compatLnSpc="1">
            <a:prstTxWarp prst="textNoShape">
              <a:avLst/>
            </a:prstTxWarp>
          </a:bodyPr>
          <a:lstStyle>
            <a:lvl1pPr algn="l">
              <a:defRPr sz="1111">
                <a:solidFill>
                  <a:srgbClr val="D38E27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D8869F-AEAF-4616-80CA-8972F98E93AA}" type="datetime1">
              <a:rPr lang="en-US" b="1">
                <a:latin typeface=".VnTime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21-Apr-20</a:t>
            </a:fld>
            <a:endParaRPr lang="en-US" b="1">
              <a:latin typeface=".VnTime" pitchFamily="34" charset="0"/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 bwMode="auto">
          <a:xfrm>
            <a:off x="3124432" y="77285"/>
            <a:ext cx="3353724" cy="28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415" tIns="25708" rIns="51415" bIns="25708" numCol="1" anchor="t" anchorCtr="0" compatLnSpc="1">
            <a:prstTxWarp prst="textNoShape">
              <a:avLst/>
            </a:prstTxWarp>
          </a:bodyPr>
          <a:lstStyle>
            <a:lvl1pPr algn="r">
              <a:defRPr sz="1111">
                <a:solidFill>
                  <a:srgbClr val="D38E27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vi-VN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 bwMode="auto">
          <a:xfrm>
            <a:off x="8229348" y="6478306"/>
            <a:ext cx="763471" cy="24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415" tIns="25708" rIns="51415" bIns="25708" numCol="1" anchor="t" anchorCtr="0" compatLnSpc="1">
            <a:prstTxWarp prst="textNoShape">
              <a:avLst/>
            </a:prstTxWarp>
          </a:bodyPr>
          <a:lstStyle>
            <a:lvl2pPr lvl="1" algn="l">
              <a:defRPr/>
            </a:lvl2pPr>
          </a:lstStyle>
          <a:p>
            <a:pPr lvl="1" fontAlgn="base">
              <a:spcBef>
                <a:spcPct val="0"/>
              </a:spcBef>
              <a:spcAft>
                <a:spcPct val="0"/>
              </a:spcAft>
            </a:pPr>
            <a:fld id="{E6B18844-0237-439F-93EB-679602C784BE}" type="slidenum">
              <a:rPr lang="en-US" altLang="en-US" sz="2540" b="1" smtClean="0">
                <a:solidFill>
                  <a:prstClr val="black"/>
                </a:solidFill>
                <a:latin typeface=".VnTime" pitchFamily="34" charset="0"/>
              </a:rPr>
              <a:pPr lvl="1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z="2540" b="1" smtClean="0">
              <a:solidFill>
                <a:prstClr val="black"/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 bwMode="auto">
          <a:xfrm>
            <a:off x="304885" y="456977"/>
            <a:ext cx="8687933" cy="84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415" tIns="25708" rIns="51415" bIns="257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grpSp>
        <p:nvGrpSpPr>
          <p:cNvPr id="1032" name="Straight Connector 8"/>
          <p:cNvGrpSpPr>
            <a:grpSpLocks/>
          </p:cNvGrpSpPr>
          <p:nvPr/>
        </p:nvGrpSpPr>
        <p:grpSpPr bwMode="auto">
          <a:xfrm>
            <a:off x="514019" y="1041637"/>
            <a:ext cx="8629981" cy="20161"/>
            <a:chOff x="323" y="657"/>
            <a:chExt cx="5437" cy="11"/>
          </a:xfrm>
        </p:grpSpPr>
        <p:pic>
          <p:nvPicPr>
            <p:cNvPr id="1036" name="Straight Connector 8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657"/>
              <a:ext cx="5437" cy="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7" name="Text Box 11"/>
            <p:cNvSpPr txBox="1">
              <a:spLocks noChangeArrowheads="1" noChangeShapeType="1"/>
            </p:cNvSpPr>
            <p:nvPr/>
          </p:nvSpPr>
          <p:spPr bwMode="auto">
            <a:xfrm>
              <a:off x="325" y="663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1033" name="Straight Connector 11"/>
          <p:cNvGrpSpPr>
            <a:grpSpLocks/>
          </p:cNvGrpSpPr>
          <p:nvPr/>
        </p:nvGrpSpPr>
        <p:grpSpPr bwMode="auto">
          <a:xfrm>
            <a:off x="514019" y="1055078"/>
            <a:ext cx="8629981" cy="10081"/>
            <a:chOff x="323" y="664"/>
            <a:chExt cx="5437" cy="8"/>
          </a:xfrm>
        </p:grpSpPr>
        <p:pic>
          <p:nvPicPr>
            <p:cNvPr id="1034" name="Straight Connector 1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664"/>
              <a:ext cx="5437" cy="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14"/>
            <p:cNvSpPr txBox="1">
              <a:spLocks noChangeArrowheads="1" noChangeShapeType="1"/>
            </p:cNvSpPr>
            <p:nvPr/>
          </p:nvSpPr>
          <p:spPr bwMode="auto">
            <a:xfrm>
              <a:off x="325" y="667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6354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/>
  <p:txStyles>
    <p:titleStyle>
      <a:lvl1pPr algn="l" defTabSz="816376" rtl="0" eaLnBrk="0" fontAlgn="base" hangingPunct="0">
        <a:spcBef>
          <a:spcPct val="0"/>
        </a:spcBef>
        <a:spcAft>
          <a:spcPct val="0"/>
        </a:spcAft>
        <a:defRPr sz="3174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defTabSz="816376" rtl="0" eaLnBrk="0" fontAlgn="base" hangingPunct="0">
        <a:spcBef>
          <a:spcPct val="0"/>
        </a:spcBef>
        <a:spcAft>
          <a:spcPct val="0"/>
        </a:spcAft>
        <a:defRPr sz="3174">
          <a:solidFill>
            <a:schemeClr val="tx2"/>
          </a:solidFill>
          <a:latin typeface="Franklin Gothic Medium" pitchFamily="34" charset="0"/>
        </a:defRPr>
      </a:lvl2pPr>
      <a:lvl3pPr algn="l" defTabSz="816376" rtl="0" eaLnBrk="0" fontAlgn="base" hangingPunct="0">
        <a:spcBef>
          <a:spcPct val="0"/>
        </a:spcBef>
        <a:spcAft>
          <a:spcPct val="0"/>
        </a:spcAft>
        <a:defRPr sz="3174">
          <a:solidFill>
            <a:schemeClr val="tx2"/>
          </a:solidFill>
          <a:latin typeface="Franklin Gothic Medium" pitchFamily="34" charset="0"/>
        </a:defRPr>
      </a:lvl3pPr>
      <a:lvl4pPr algn="l" defTabSz="816376" rtl="0" eaLnBrk="0" fontAlgn="base" hangingPunct="0">
        <a:spcBef>
          <a:spcPct val="0"/>
        </a:spcBef>
        <a:spcAft>
          <a:spcPct val="0"/>
        </a:spcAft>
        <a:defRPr sz="3174">
          <a:solidFill>
            <a:schemeClr val="tx2"/>
          </a:solidFill>
          <a:latin typeface="Franklin Gothic Medium" pitchFamily="34" charset="0"/>
        </a:defRPr>
      </a:lvl4pPr>
      <a:lvl5pPr algn="l" defTabSz="816376" rtl="0" eaLnBrk="0" fontAlgn="base" hangingPunct="0">
        <a:spcBef>
          <a:spcPct val="0"/>
        </a:spcBef>
        <a:spcAft>
          <a:spcPct val="0"/>
        </a:spcAft>
        <a:defRPr sz="3174">
          <a:solidFill>
            <a:schemeClr val="tx2"/>
          </a:solidFill>
          <a:latin typeface="Franklin Gothic Medium" pitchFamily="34" charset="0"/>
        </a:defRPr>
      </a:lvl5pPr>
      <a:lvl6pPr marL="725668" algn="l" rtl="0" fontAlgn="base">
        <a:spcBef>
          <a:spcPct val="0"/>
        </a:spcBef>
        <a:spcAft>
          <a:spcPct val="0"/>
        </a:spcAft>
        <a:defRPr sz="5714">
          <a:solidFill>
            <a:schemeClr val="tx2"/>
          </a:solidFill>
          <a:latin typeface="Franklin Gothic Medium" pitchFamily="34" charset="0"/>
        </a:defRPr>
      </a:lvl6pPr>
      <a:lvl7pPr marL="1451336" algn="l" rtl="0" fontAlgn="base">
        <a:spcBef>
          <a:spcPct val="0"/>
        </a:spcBef>
        <a:spcAft>
          <a:spcPct val="0"/>
        </a:spcAft>
        <a:defRPr sz="5714">
          <a:solidFill>
            <a:schemeClr val="tx2"/>
          </a:solidFill>
          <a:latin typeface="Franklin Gothic Medium" pitchFamily="34" charset="0"/>
        </a:defRPr>
      </a:lvl7pPr>
      <a:lvl8pPr marL="2177004" algn="l" rtl="0" fontAlgn="base">
        <a:spcBef>
          <a:spcPct val="0"/>
        </a:spcBef>
        <a:spcAft>
          <a:spcPct val="0"/>
        </a:spcAft>
        <a:defRPr sz="5714">
          <a:solidFill>
            <a:schemeClr val="tx2"/>
          </a:solidFill>
          <a:latin typeface="Franklin Gothic Medium" pitchFamily="34" charset="0"/>
        </a:defRPr>
      </a:lvl8pPr>
      <a:lvl9pPr marL="2902671" algn="l" rtl="0" fontAlgn="base">
        <a:spcBef>
          <a:spcPct val="0"/>
        </a:spcBef>
        <a:spcAft>
          <a:spcPct val="0"/>
        </a:spcAft>
        <a:defRPr sz="5714">
          <a:solidFill>
            <a:schemeClr val="tx2"/>
          </a:solidFill>
          <a:latin typeface="Franklin Gothic Medium" pitchFamily="34" charset="0"/>
        </a:defRPr>
      </a:lvl9pPr>
    </p:titleStyle>
    <p:bodyStyle>
      <a:lvl1pPr marL="307401" indent="-307401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5079" kern="1200">
          <a:solidFill>
            <a:schemeClr val="tx2"/>
          </a:solidFill>
          <a:latin typeface="+mn-lt"/>
          <a:ea typeface="+mn-ea"/>
          <a:cs typeface="+mn-cs"/>
        </a:defRPr>
      </a:lvl1pPr>
      <a:lvl2pPr marL="662677" indent="-254488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540" kern="1200">
          <a:solidFill>
            <a:schemeClr val="tx2"/>
          </a:solidFill>
          <a:latin typeface="+mn-lt"/>
          <a:ea typeface="+mn-ea"/>
          <a:cs typeface="+mn-cs"/>
        </a:defRPr>
      </a:lvl2pPr>
      <a:lvl3pPr marL="1020471" indent="-204095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222" kern="1200">
          <a:solidFill>
            <a:schemeClr val="tx2"/>
          </a:solidFill>
          <a:latin typeface="+mn-lt"/>
          <a:ea typeface="+mn-ea"/>
          <a:cs typeface="+mn-cs"/>
        </a:defRPr>
      </a:lvl3pPr>
      <a:lvl4pPr marL="1428659" indent="-204095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1746" kern="1200">
          <a:solidFill>
            <a:schemeClr val="tx2"/>
          </a:solidFill>
          <a:latin typeface="+mn-lt"/>
          <a:ea typeface="+mn-ea"/>
          <a:cs typeface="+mn-cs"/>
        </a:defRPr>
      </a:lvl4pPr>
      <a:lvl5pPr marL="1836848" indent="-204095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sz="1746" kern="1200">
          <a:solidFill>
            <a:schemeClr val="tx2"/>
          </a:solidFill>
          <a:latin typeface="+mn-lt"/>
          <a:ea typeface="+mn-ea"/>
          <a:cs typeface="+mn-cs"/>
        </a:defRPr>
      </a:lvl5pPr>
      <a:lvl6pPr marL="3991173" indent="-362834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2857" kern="1200">
          <a:solidFill>
            <a:schemeClr val="tx2"/>
          </a:solidFill>
          <a:latin typeface="+mn-lt"/>
          <a:ea typeface="+mn-ea"/>
          <a:cs typeface="+mn-cs"/>
        </a:defRPr>
      </a:lvl6pPr>
      <a:lvl7pPr marL="4716841" indent="-362834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2540" kern="1200">
          <a:solidFill>
            <a:schemeClr val="tx2"/>
          </a:solidFill>
          <a:latin typeface="+mn-lt"/>
          <a:ea typeface="+mn-ea"/>
          <a:cs typeface="+mn-cs"/>
        </a:defRPr>
      </a:lvl7pPr>
      <a:lvl8pPr marL="5442509" indent="-362834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254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6168177" indent="-362834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2222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7256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4513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17700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90267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6283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3540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50796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8053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0A22E">
                  <a:shade val="75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0A22E">
                  <a:shade val="75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D38E27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CEB0EE-96B6-479A-9202-BD7D626E62EA}" type="slidenum">
              <a:rPr lang="en-US" altLang="en-US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20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wheel spokes="3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Straight Connector 6"/>
          <p:cNvGrpSpPr>
            <a:grpSpLocks/>
          </p:cNvGrpSpPr>
          <p:nvPr/>
        </p:nvGrpSpPr>
        <p:grpSpPr bwMode="auto">
          <a:xfrm>
            <a:off x="514019" y="1041637"/>
            <a:ext cx="8629981" cy="20161"/>
            <a:chOff x="323" y="657"/>
            <a:chExt cx="5437" cy="11"/>
          </a:xfrm>
        </p:grpSpPr>
        <p:pic>
          <p:nvPicPr>
            <p:cNvPr id="1038" name="Straight Connector 6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657"/>
              <a:ext cx="5437" cy="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9" name="Text Box 3"/>
            <p:cNvSpPr txBox="1">
              <a:spLocks noChangeArrowheads="1" noChangeShapeType="1"/>
            </p:cNvSpPr>
            <p:nvPr/>
          </p:nvSpPr>
          <p:spPr bwMode="auto">
            <a:xfrm>
              <a:off x="325" y="663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27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85" y="1555736"/>
            <a:ext cx="8687933" cy="4522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15" tIns="25708" rIns="51415" bIns="2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 bwMode="auto">
          <a:xfrm>
            <a:off x="6478156" y="77285"/>
            <a:ext cx="2514663" cy="28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415" tIns="25708" rIns="51415" bIns="25708" numCol="1" anchor="t" anchorCtr="0" compatLnSpc="1">
            <a:prstTxWarp prst="textNoShape">
              <a:avLst/>
            </a:prstTxWarp>
          </a:bodyPr>
          <a:lstStyle>
            <a:lvl1pPr algn="l">
              <a:defRPr sz="1111">
                <a:solidFill>
                  <a:srgbClr val="D38E27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4BF621-67CB-419F-89C3-1E39F1EE30EA}" type="datetime1">
              <a:rPr lang="en-US" b="1">
                <a:latin typeface=".VnTime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21-Apr-20</a:t>
            </a:fld>
            <a:endParaRPr lang="en-US" b="1">
              <a:latin typeface=".VnTime" pitchFamily="34" charset="0"/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 bwMode="auto">
          <a:xfrm>
            <a:off x="3124432" y="77285"/>
            <a:ext cx="3353724" cy="28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415" tIns="25708" rIns="51415" bIns="25708" numCol="1" anchor="t" anchorCtr="0" compatLnSpc="1">
            <a:prstTxWarp prst="textNoShape">
              <a:avLst/>
            </a:prstTxWarp>
          </a:bodyPr>
          <a:lstStyle>
            <a:lvl1pPr algn="r">
              <a:defRPr sz="1111">
                <a:solidFill>
                  <a:srgbClr val="D38E27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vi-VN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 bwMode="auto">
          <a:xfrm>
            <a:off x="8229348" y="6478306"/>
            <a:ext cx="763471" cy="24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415" tIns="25708" rIns="51415" bIns="25708" numCol="1" anchor="t" anchorCtr="0" compatLnSpc="1">
            <a:prstTxWarp prst="textNoShape">
              <a:avLst/>
            </a:prstTxWarp>
          </a:bodyPr>
          <a:lstStyle>
            <a:lvl2pPr lvl="1" algn="l">
              <a:defRPr/>
            </a:lvl2pPr>
          </a:lstStyle>
          <a:p>
            <a:pPr lvl="1" fontAlgn="base">
              <a:spcBef>
                <a:spcPct val="0"/>
              </a:spcBef>
              <a:spcAft>
                <a:spcPct val="0"/>
              </a:spcAft>
            </a:pPr>
            <a:fld id="{8DE95FB2-9B61-4B25-A513-B158A6FC29F5}" type="slidenum">
              <a:rPr lang="en-US" altLang="en-US" sz="2540" b="1" smtClean="0">
                <a:solidFill>
                  <a:prstClr val="black"/>
                </a:solidFill>
                <a:latin typeface=".VnTime" pitchFamily="34" charset="0"/>
              </a:rPr>
              <a:pPr lvl="1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z="2540" b="1" smtClean="0">
              <a:solidFill>
                <a:prstClr val="black"/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 bwMode="auto">
          <a:xfrm>
            <a:off x="304885" y="456977"/>
            <a:ext cx="8687933" cy="84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415" tIns="25708" rIns="51415" bIns="257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grpSp>
        <p:nvGrpSpPr>
          <p:cNvPr id="1032" name="Straight Connector 8"/>
          <p:cNvGrpSpPr>
            <a:grpSpLocks/>
          </p:cNvGrpSpPr>
          <p:nvPr/>
        </p:nvGrpSpPr>
        <p:grpSpPr bwMode="auto">
          <a:xfrm>
            <a:off x="514019" y="1041637"/>
            <a:ext cx="8629981" cy="20161"/>
            <a:chOff x="323" y="657"/>
            <a:chExt cx="5437" cy="11"/>
          </a:xfrm>
        </p:grpSpPr>
        <p:pic>
          <p:nvPicPr>
            <p:cNvPr id="1036" name="Straight Connector 8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657"/>
              <a:ext cx="5437" cy="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7" name="Text Box 11"/>
            <p:cNvSpPr txBox="1">
              <a:spLocks noChangeArrowheads="1" noChangeShapeType="1"/>
            </p:cNvSpPr>
            <p:nvPr/>
          </p:nvSpPr>
          <p:spPr bwMode="auto">
            <a:xfrm>
              <a:off x="325" y="663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1033" name="Straight Connector 11"/>
          <p:cNvGrpSpPr>
            <a:grpSpLocks/>
          </p:cNvGrpSpPr>
          <p:nvPr/>
        </p:nvGrpSpPr>
        <p:grpSpPr bwMode="auto">
          <a:xfrm>
            <a:off x="514019" y="1055078"/>
            <a:ext cx="8629981" cy="10081"/>
            <a:chOff x="323" y="664"/>
            <a:chExt cx="5437" cy="8"/>
          </a:xfrm>
        </p:grpSpPr>
        <p:pic>
          <p:nvPicPr>
            <p:cNvPr id="1034" name="Straight Connector 1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" y="664"/>
              <a:ext cx="5437" cy="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14"/>
            <p:cNvSpPr txBox="1">
              <a:spLocks noChangeArrowheads="1" noChangeShapeType="1"/>
            </p:cNvSpPr>
            <p:nvPr/>
          </p:nvSpPr>
          <p:spPr bwMode="auto">
            <a:xfrm>
              <a:off x="325" y="667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15" tIns="25708" rIns="51415" bIns="25708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vi-VN" sz="2540" smtClean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9331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/>
  <p:txStyles>
    <p:titleStyle>
      <a:lvl1pPr algn="l" defTabSz="816376" rtl="0" eaLnBrk="0" fontAlgn="base" hangingPunct="0">
        <a:spcBef>
          <a:spcPct val="0"/>
        </a:spcBef>
        <a:spcAft>
          <a:spcPct val="0"/>
        </a:spcAft>
        <a:defRPr sz="3174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defTabSz="816376" rtl="0" eaLnBrk="0" fontAlgn="base" hangingPunct="0">
        <a:spcBef>
          <a:spcPct val="0"/>
        </a:spcBef>
        <a:spcAft>
          <a:spcPct val="0"/>
        </a:spcAft>
        <a:defRPr sz="3174">
          <a:solidFill>
            <a:schemeClr val="tx2"/>
          </a:solidFill>
          <a:latin typeface="Franklin Gothic Medium" pitchFamily="34" charset="0"/>
        </a:defRPr>
      </a:lvl2pPr>
      <a:lvl3pPr algn="l" defTabSz="816376" rtl="0" eaLnBrk="0" fontAlgn="base" hangingPunct="0">
        <a:spcBef>
          <a:spcPct val="0"/>
        </a:spcBef>
        <a:spcAft>
          <a:spcPct val="0"/>
        </a:spcAft>
        <a:defRPr sz="3174">
          <a:solidFill>
            <a:schemeClr val="tx2"/>
          </a:solidFill>
          <a:latin typeface="Franklin Gothic Medium" pitchFamily="34" charset="0"/>
        </a:defRPr>
      </a:lvl3pPr>
      <a:lvl4pPr algn="l" defTabSz="816376" rtl="0" eaLnBrk="0" fontAlgn="base" hangingPunct="0">
        <a:spcBef>
          <a:spcPct val="0"/>
        </a:spcBef>
        <a:spcAft>
          <a:spcPct val="0"/>
        </a:spcAft>
        <a:defRPr sz="3174">
          <a:solidFill>
            <a:schemeClr val="tx2"/>
          </a:solidFill>
          <a:latin typeface="Franklin Gothic Medium" pitchFamily="34" charset="0"/>
        </a:defRPr>
      </a:lvl4pPr>
      <a:lvl5pPr algn="l" defTabSz="816376" rtl="0" eaLnBrk="0" fontAlgn="base" hangingPunct="0">
        <a:spcBef>
          <a:spcPct val="0"/>
        </a:spcBef>
        <a:spcAft>
          <a:spcPct val="0"/>
        </a:spcAft>
        <a:defRPr sz="3174">
          <a:solidFill>
            <a:schemeClr val="tx2"/>
          </a:solidFill>
          <a:latin typeface="Franklin Gothic Medium" pitchFamily="34" charset="0"/>
        </a:defRPr>
      </a:lvl5pPr>
      <a:lvl6pPr marL="725668" algn="l" rtl="0" fontAlgn="base">
        <a:spcBef>
          <a:spcPct val="0"/>
        </a:spcBef>
        <a:spcAft>
          <a:spcPct val="0"/>
        </a:spcAft>
        <a:defRPr sz="5714">
          <a:solidFill>
            <a:schemeClr val="tx2"/>
          </a:solidFill>
          <a:latin typeface="Franklin Gothic Medium" pitchFamily="34" charset="0"/>
        </a:defRPr>
      </a:lvl6pPr>
      <a:lvl7pPr marL="1451336" algn="l" rtl="0" fontAlgn="base">
        <a:spcBef>
          <a:spcPct val="0"/>
        </a:spcBef>
        <a:spcAft>
          <a:spcPct val="0"/>
        </a:spcAft>
        <a:defRPr sz="5714">
          <a:solidFill>
            <a:schemeClr val="tx2"/>
          </a:solidFill>
          <a:latin typeface="Franklin Gothic Medium" pitchFamily="34" charset="0"/>
        </a:defRPr>
      </a:lvl7pPr>
      <a:lvl8pPr marL="2177004" algn="l" rtl="0" fontAlgn="base">
        <a:spcBef>
          <a:spcPct val="0"/>
        </a:spcBef>
        <a:spcAft>
          <a:spcPct val="0"/>
        </a:spcAft>
        <a:defRPr sz="5714">
          <a:solidFill>
            <a:schemeClr val="tx2"/>
          </a:solidFill>
          <a:latin typeface="Franklin Gothic Medium" pitchFamily="34" charset="0"/>
        </a:defRPr>
      </a:lvl8pPr>
      <a:lvl9pPr marL="2902671" algn="l" rtl="0" fontAlgn="base">
        <a:spcBef>
          <a:spcPct val="0"/>
        </a:spcBef>
        <a:spcAft>
          <a:spcPct val="0"/>
        </a:spcAft>
        <a:defRPr sz="5714">
          <a:solidFill>
            <a:schemeClr val="tx2"/>
          </a:solidFill>
          <a:latin typeface="Franklin Gothic Medium" pitchFamily="34" charset="0"/>
        </a:defRPr>
      </a:lvl9pPr>
    </p:titleStyle>
    <p:bodyStyle>
      <a:lvl1pPr marL="307401" indent="-307401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5079" kern="1200">
          <a:solidFill>
            <a:schemeClr val="tx2"/>
          </a:solidFill>
          <a:latin typeface="+mn-lt"/>
          <a:ea typeface="+mn-ea"/>
          <a:cs typeface="+mn-cs"/>
        </a:defRPr>
      </a:lvl1pPr>
      <a:lvl2pPr marL="662677" indent="-254488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540" kern="1200">
          <a:solidFill>
            <a:schemeClr val="tx2"/>
          </a:solidFill>
          <a:latin typeface="+mn-lt"/>
          <a:ea typeface="+mn-ea"/>
          <a:cs typeface="+mn-cs"/>
        </a:defRPr>
      </a:lvl2pPr>
      <a:lvl3pPr marL="1020471" indent="-204095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222" kern="1200">
          <a:solidFill>
            <a:schemeClr val="tx2"/>
          </a:solidFill>
          <a:latin typeface="+mn-lt"/>
          <a:ea typeface="+mn-ea"/>
          <a:cs typeface="+mn-cs"/>
        </a:defRPr>
      </a:lvl3pPr>
      <a:lvl4pPr marL="1428659" indent="-204095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1746" kern="1200">
          <a:solidFill>
            <a:schemeClr val="tx2"/>
          </a:solidFill>
          <a:latin typeface="+mn-lt"/>
          <a:ea typeface="+mn-ea"/>
          <a:cs typeface="+mn-cs"/>
        </a:defRPr>
      </a:lvl4pPr>
      <a:lvl5pPr marL="1836848" indent="-204095" algn="l" defTabSz="816376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sz="1746" kern="1200">
          <a:solidFill>
            <a:schemeClr val="tx2"/>
          </a:solidFill>
          <a:latin typeface="+mn-lt"/>
          <a:ea typeface="+mn-ea"/>
          <a:cs typeface="+mn-cs"/>
        </a:defRPr>
      </a:lvl5pPr>
      <a:lvl6pPr marL="3991173" indent="-362834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2857" kern="1200">
          <a:solidFill>
            <a:schemeClr val="tx2"/>
          </a:solidFill>
          <a:latin typeface="+mn-lt"/>
          <a:ea typeface="+mn-ea"/>
          <a:cs typeface="+mn-cs"/>
        </a:defRPr>
      </a:lvl6pPr>
      <a:lvl7pPr marL="4716841" indent="-362834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2540" kern="1200">
          <a:solidFill>
            <a:schemeClr val="tx2"/>
          </a:solidFill>
          <a:latin typeface="+mn-lt"/>
          <a:ea typeface="+mn-ea"/>
          <a:cs typeface="+mn-cs"/>
        </a:defRPr>
      </a:lvl7pPr>
      <a:lvl8pPr marL="5442509" indent="-362834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254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6168177" indent="-362834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2222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7256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4513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17700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90267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6283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3540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50796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8053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9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6.png"/><Relationship Id="rId3" Type="http://schemas.openxmlformats.org/officeDocument/2006/relationships/image" Target="../media/image42.png"/><Relationship Id="rId21" Type="http://schemas.openxmlformats.org/officeDocument/2006/relationships/image" Target="../media/image59.gif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5.png"/><Relationship Id="rId2" Type="http://schemas.openxmlformats.org/officeDocument/2006/relationships/image" Target="../media/image2.png"/><Relationship Id="rId16" Type="http://schemas.openxmlformats.org/officeDocument/2006/relationships/image" Target="../media/image54.png"/><Relationship Id="rId20" Type="http://schemas.openxmlformats.org/officeDocument/2006/relationships/image" Target="../media/image58.gif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slide" Target="slide13.xml"/><Relationship Id="rId10" Type="http://schemas.openxmlformats.org/officeDocument/2006/relationships/image" Target="../media/image49.png"/><Relationship Id="rId19" Type="http://schemas.openxmlformats.org/officeDocument/2006/relationships/image" Target="../media/image57.gif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2.bin"/><Relationship Id="rId3" Type="http://schemas.openxmlformats.org/officeDocument/2006/relationships/audio" Target="../media/audio1.wav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8.png"/><Relationship Id="rId11" Type="http://schemas.openxmlformats.org/officeDocument/2006/relationships/oleObject" Target="../embeddings/oleObject10.bin"/><Relationship Id="rId5" Type="http://schemas.openxmlformats.org/officeDocument/2006/relationships/image" Target="../media/image2.png"/><Relationship Id="rId10" Type="http://schemas.openxmlformats.org/officeDocument/2006/relationships/oleObject" Target="../embeddings/oleObject9.bin"/><Relationship Id="rId4" Type="http://schemas.openxmlformats.org/officeDocument/2006/relationships/audio" Target="../media/audio2.wav"/><Relationship Id="rId9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2.png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oleObject" Target="../embeddings/oleObject27.bin"/><Relationship Id="rId3" Type="http://schemas.openxmlformats.org/officeDocument/2006/relationships/image" Target="../media/image2.png"/><Relationship Id="rId7" Type="http://schemas.openxmlformats.org/officeDocument/2006/relationships/oleObject" Target="../embeddings/oleObject21.bin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0.bin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19.bin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2.png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0.png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EJ0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34" t="5556" r="5833" b="3333"/>
          <a:stretch>
            <a:fillRect/>
          </a:stretch>
        </p:blipFill>
        <p:spPr bwMode="auto">
          <a:xfrm>
            <a:off x="0" y="0"/>
            <a:ext cx="9144000" cy="692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6800" y="914162"/>
            <a:ext cx="7315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err="1" smtClean="0"/>
              <a:t>Toán</a:t>
            </a:r>
            <a:r>
              <a:rPr lang="en-US" sz="4400" b="1" dirty="0" smtClean="0"/>
              <a:t> :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</a:rPr>
              <a:t>Phép</a:t>
            </a:r>
            <a:r>
              <a:rPr lang="en-US" sz="5400" b="1" dirty="0" smtClean="0">
                <a:solidFill>
                  <a:srgbClr val="FF0000"/>
                </a:solidFill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</a:rPr>
              <a:t>cộng</a:t>
            </a:r>
            <a:r>
              <a:rPr lang="en-US" sz="5400" b="1" dirty="0" smtClean="0">
                <a:solidFill>
                  <a:srgbClr val="FF0000"/>
                </a:solidFill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</a:rPr>
              <a:t>phân</a:t>
            </a:r>
            <a:r>
              <a:rPr lang="en-US" sz="5400" b="1" dirty="0" smtClean="0">
                <a:solidFill>
                  <a:srgbClr val="FF0000"/>
                </a:solidFill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</a:rPr>
              <a:t>số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1061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09600" y="377398"/>
            <a:ext cx="3962400" cy="1600200"/>
            <a:chOff x="609600" y="377398"/>
            <a:chExt cx="3962400" cy="1600200"/>
          </a:xfrm>
        </p:grpSpPr>
        <p:sp>
          <p:nvSpPr>
            <p:cNvPr id="4" name="Cloud Callout 3"/>
            <p:cNvSpPr/>
            <p:nvPr/>
          </p:nvSpPr>
          <p:spPr>
            <a:xfrm>
              <a:off x="609600" y="377398"/>
              <a:ext cx="3962400" cy="1600200"/>
            </a:xfrm>
            <a:prstGeom prst="cloudCallou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38200" y="863025"/>
              <a:ext cx="34246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 smtClean="0">
                  <a:solidFill>
                    <a:srgbClr val="0070C0"/>
                  </a:solidFill>
                </a:rPr>
                <a:t>Kiểm</a:t>
              </a:r>
              <a:r>
                <a:rPr lang="en-US" sz="3200" b="1" dirty="0" smtClean="0">
                  <a:solidFill>
                    <a:srgbClr val="0070C0"/>
                  </a:solidFill>
                </a:rPr>
                <a:t> </a:t>
              </a:r>
              <a:r>
                <a:rPr lang="en-US" sz="3200" b="1" dirty="0" err="1" smtClean="0">
                  <a:solidFill>
                    <a:srgbClr val="0070C0"/>
                  </a:solidFill>
                </a:rPr>
                <a:t>tra</a:t>
              </a:r>
              <a:r>
                <a:rPr lang="en-US" sz="3200" b="1" dirty="0" smtClean="0">
                  <a:solidFill>
                    <a:srgbClr val="0070C0"/>
                  </a:solidFill>
                </a:rPr>
                <a:t> </a:t>
              </a:r>
              <a:r>
                <a:rPr lang="en-US" sz="3200" b="1" dirty="0" err="1" smtClean="0">
                  <a:solidFill>
                    <a:srgbClr val="0070C0"/>
                  </a:solidFill>
                </a:rPr>
                <a:t>bài</a:t>
              </a:r>
              <a:r>
                <a:rPr lang="en-US" sz="3200" b="1" dirty="0" smtClean="0">
                  <a:solidFill>
                    <a:srgbClr val="0070C0"/>
                  </a:solidFill>
                </a:rPr>
                <a:t> </a:t>
              </a:r>
              <a:r>
                <a:rPr lang="en-US" sz="3200" b="1" dirty="0" err="1" smtClean="0">
                  <a:solidFill>
                    <a:srgbClr val="0070C0"/>
                  </a:solidFill>
                </a:rPr>
                <a:t>cũ</a:t>
              </a:r>
              <a:endParaRPr lang="en-US" sz="3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035296" y="907473"/>
            <a:ext cx="3182112" cy="2750127"/>
            <a:chOff x="5035296" y="907473"/>
            <a:chExt cx="3182112" cy="2750127"/>
          </a:xfrm>
        </p:grpSpPr>
        <p:sp>
          <p:nvSpPr>
            <p:cNvPr id="8" name="Isosceles Triangle 7"/>
            <p:cNvSpPr/>
            <p:nvPr/>
          </p:nvSpPr>
          <p:spPr>
            <a:xfrm>
              <a:off x="5587261" y="1814945"/>
              <a:ext cx="1060704" cy="914400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Isosceles Triangle 9"/>
            <p:cNvSpPr/>
            <p:nvPr/>
          </p:nvSpPr>
          <p:spPr>
            <a:xfrm>
              <a:off x="6096000" y="2743200"/>
              <a:ext cx="1060704" cy="914400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Isosceles Triangle 10"/>
            <p:cNvSpPr/>
            <p:nvPr/>
          </p:nvSpPr>
          <p:spPr>
            <a:xfrm>
              <a:off x="5035296" y="2743200"/>
              <a:ext cx="1060704" cy="914400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/>
          </p:nvSpPr>
          <p:spPr>
            <a:xfrm>
              <a:off x="7156704" y="2743200"/>
              <a:ext cx="1060704" cy="914400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/>
          </p:nvSpPr>
          <p:spPr>
            <a:xfrm>
              <a:off x="6142274" y="907473"/>
              <a:ext cx="1060704" cy="914400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/>
            <p:cNvSpPr/>
            <p:nvPr/>
          </p:nvSpPr>
          <p:spPr>
            <a:xfrm>
              <a:off x="6661820" y="1814945"/>
              <a:ext cx="1060704" cy="914400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80999" y="2362200"/>
            <a:ext cx="45343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1. </a:t>
            </a:r>
            <a:r>
              <a:rPr lang="en-US" sz="2800" b="1" dirty="0" err="1" smtClean="0">
                <a:solidFill>
                  <a:srgbClr val="C00000"/>
                </a:solidFill>
              </a:rPr>
              <a:t>Phân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số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nào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chỉ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số</a:t>
            </a:r>
            <a:r>
              <a:rPr lang="en-US" sz="2800" b="1" dirty="0" smtClean="0">
                <a:solidFill>
                  <a:srgbClr val="C00000"/>
                </a:solidFill>
              </a:rPr>
              <a:t> ô </a:t>
            </a:r>
            <a:r>
              <a:rPr lang="en-US" sz="2800" b="1" dirty="0" err="1" smtClean="0">
                <a:solidFill>
                  <a:srgbClr val="C00000"/>
                </a:solidFill>
              </a:rPr>
              <a:t>màu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xanh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trong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hình</a:t>
            </a:r>
            <a:r>
              <a:rPr lang="en-US" sz="2800" b="1" dirty="0" smtClean="0">
                <a:solidFill>
                  <a:srgbClr val="C00000"/>
                </a:solidFill>
              </a:rPr>
              <a:t> ?</a:t>
            </a:r>
            <a:endParaRPr lang="en-US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Rectangle 18"/>
              <p:cNvSpPr/>
              <p:nvPr/>
            </p:nvSpPr>
            <p:spPr>
              <a:xfrm>
                <a:off x="994903" y="4167283"/>
                <a:ext cx="757697" cy="101431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903" y="4167283"/>
                <a:ext cx="757697" cy="101431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19"/>
              <p:cNvSpPr/>
              <p:nvPr/>
            </p:nvSpPr>
            <p:spPr>
              <a:xfrm>
                <a:off x="2590800" y="4170218"/>
                <a:ext cx="757697" cy="101431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4170218"/>
                <a:ext cx="757697" cy="101431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Rectangle 20"/>
              <p:cNvSpPr/>
              <p:nvPr/>
            </p:nvSpPr>
            <p:spPr>
              <a:xfrm>
                <a:off x="4157682" y="4156362"/>
                <a:ext cx="757697" cy="101752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7682" y="4156362"/>
                <a:ext cx="757697" cy="101752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6" descr="pi1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2978" y="213091"/>
            <a:ext cx="1581278" cy="95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 descr="Bauernb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6120" y="5909636"/>
            <a:ext cx="3450096" cy="94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72486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19" grpId="1" animBg="1"/>
      <p:bldP spid="20" grpId="0" animBg="1"/>
      <p:bldP spid="20" grpId="1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609600" y="377398"/>
            <a:ext cx="3962400" cy="1600200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81200" y="24384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2. </a:t>
            </a:r>
            <a:r>
              <a:rPr lang="en-US" sz="2800" b="1" dirty="0" err="1" smtClean="0">
                <a:solidFill>
                  <a:srgbClr val="C00000"/>
                </a:solidFill>
              </a:rPr>
              <a:t>Sắp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xếp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thứ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tự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các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phân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số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sau</a:t>
            </a:r>
            <a:r>
              <a:rPr lang="en-US" sz="2800" b="1" dirty="0" smtClean="0">
                <a:solidFill>
                  <a:srgbClr val="C00000"/>
                </a:solidFill>
              </a:rPr>
              <a:t> :</a:t>
            </a:r>
            <a:endParaRPr lang="en-US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Rectangle 18"/>
              <p:cNvSpPr/>
              <p:nvPr/>
            </p:nvSpPr>
            <p:spPr>
              <a:xfrm>
                <a:off x="4192317" y="4172013"/>
                <a:ext cx="757697" cy="1059970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320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317" y="4172013"/>
                <a:ext cx="757697" cy="105997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19"/>
              <p:cNvSpPr/>
              <p:nvPr/>
            </p:nvSpPr>
            <p:spPr>
              <a:xfrm>
                <a:off x="2590800" y="4170218"/>
                <a:ext cx="757697" cy="1059970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320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4170218"/>
                <a:ext cx="757697" cy="10599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Rectangle 20"/>
              <p:cNvSpPr/>
              <p:nvPr/>
            </p:nvSpPr>
            <p:spPr>
              <a:xfrm>
                <a:off x="994903" y="4172013"/>
                <a:ext cx="757697" cy="1058175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B5D5FE">
                                  <a:lumMod val="10000"/>
                                </a:srgbClr>
                              </a:solidFill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903" y="4172013"/>
                <a:ext cx="757697" cy="10581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994903" y="3214255"/>
            <a:ext cx="75769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 1</a:t>
            </a:r>
            <a:endParaRPr lang="en-US" sz="3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590800" y="3214255"/>
            <a:ext cx="75769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 2</a:t>
            </a:r>
            <a:endParaRPr lang="en-US" sz="3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192318" y="3214255"/>
            <a:ext cx="75769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 3</a:t>
            </a:r>
            <a:endParaRPr lang="en-US" sz="36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994903" y="4267200"/>
            <a:ext cx="3955945" cy="1061765"/>
            <a:chOff x="994903" y="5382588"/>
            <a:chExt cx="3955945" cy="1061765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2" name="Rectangle 21"/>
                <p:cNvSpPr/>
                <p:nvPr/>
              </p:nvSpPr>
              <p:spPr>
                <a:xfrm>
                  <a:off x="4193151" y="5382588"/>
                  <a:ext cx="757697" cy="1058175"/>
                </a:xfrm>
                <a:prstGeom prst="rect">
                  <a:avLst/>
                </a:prstGeom>
                <a:solidFill>
                  <a:srgbClr val="00B0F0"/>
                </a:solidFill>
              </p:spPr>
              <p:txBody>
                <a:bodyPr wrap="squar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20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32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12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mc:Choice>
          <mc:Fallback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3151" y="5382588"/>
                  <a:ext cx="757697" cy="105817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3" name="Rectangle 22"/>
                <p:cNvSpPr/>
                <p:nvPr/>
              </p:nvSpPr>
              <p:spPr>
                <a:xfrm>
                  <a:off x="2590800" y="5384383"/>
                  <a:ext cx="757697" cy="1059970"/>
                </a:xfrm>
                <a:prstGeom prst="rect">
                  <a:avLst/>
                </a:prstGeom>
                <a:solidFill>
                  <a:srgbClr val="00B0F0"/>
                </a:solidFill>
              </p:spPr>
              <p:txBody>
                <a:bodyPr wrap="squar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20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320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9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mc:Choice>
          <mc:Fallback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0800" y="5384383"/>
                  <a:ext cx="757697" cy="105997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4" name="Rectangle 23"/>
                <p:cNvSpPr/>
                <p:nvPr/>
              </p:nvSpPr>
              <p:spPr>
                <a:xfrm>
                  <a:off x="994903" y="5384383"/>
                  <a:ext cx="757697" cy="1059970"/>
                </a:xfrm>
                <a:prstGeom prst="rect">
                  <a:avLst/>
                </a:prstGeom>
                <a:solidFill>
                  <a:srgbClr val="00B0F0"/>
                </a:solidFill>
              </p:spPr>
              <p:txBody>
                <a:bodyPr wrap="squar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20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320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mc:Choice>
          <mc:Fallback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4903" y="5384383"/>
                  <a:ext cx="757697" cy="105997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6" name="Picture 6" descr="pi1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99237"/>
            <a:ext cx="1581278" cy="95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838200" y="863025"/>
            <a:ext cx="3424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Kiểm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tra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bài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cũ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721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609600" y="228600"/>
            <a:ext cx="3962400" cy="1600200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66800" y="2296180"/>
            <a:ext cx="7391400" cy="1874038"/>
            <a:chOff x="1524000" y="2296180"/>
            <a:chExt cx="7238999" cy="1874038"/>
          </a:xfrm>
        </p:grpSpPr>
        <p:sp>
          <p:nvSpPr>
            <p:cNvPr id="15" name="TextBox 14"/>
            <p:cNvSpPr txBox="1"/>
            <p:nvPr/>
          </p:nvSpPr>
          <p:spPr>
            <a:xfrm>
              <a:off x="1524000" y="2296180"/>
              <a:ext cx="7238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C00000"/>
                  </a:solidFill>
                </a:rPr>
                <a:t>3. </a:t>
              </a:r>
              <a:r>
                <a:rPr lang="en-US" sz="2800" b="1" dirty="0" err="1" smtClean="0">
                  <a:solidFill>
                    <a:srgbClr val="C00000"/>
                  </a:solidFill>
                </a:rPr>
                <a:t>Chọn</a:t>
              </a:r>
              <a:r>
                <a:rPr lang="en-US" sz="2800" b="1" dirty="0" smtClean="0">
                  <a:solidFill>
                    <a:srgbClr val="C0000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C00000"/>
                  </a:solidFill>
                </a:rPr>
                <a:t>mẫu</a:t>
              </a:r>
              <a:r>
                <a:rPr lang="en-US" sz="2800" b="1" dirty="0" smtClean="0">
                  <a:solidFill>
                    <a:srgbClr val="C0000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C00000"/>
                  </a:solidFill>
                </a:rPr>
                <a:t>số</a:t>
              </a:r>
              <a:r>
                <a:rPr lang="en-US" sz="2800" b="1" dirty="0" smtClean="0">
                  <a:solidFill>
                    <a:srgbClr val="C0000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C00000"/>
                  </a:solidFill>
                </a:rPr>
                <a:t>nào</a:t>
              </a:r>
              <a:r>
                <a:rPr lang="en-US" sz="2800" b="1" dirty="0" smtClean="0">
                  <a:solidFill>
                    <a:srgbClr val="C0000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C00000"/>
                  </a:solidFill>
                </a:rPr>
                <a:t>cho</a:t>
              </a:r>
              <a:r>
                <a:rPr lang="en-US" sz="2800" b="1" dirty="0" smtClean="0">
                  <a:solidFill>
                    <a:srgbClr val="C00000"/>
                  </a:solidFill>
                </a:rPr>
                <a:t> 2 </a:t>
              </a:r>
              <a:r>
                <a:rPr lang="en-US" sz="2800" b="1" dirty="0" err="1" smtClean="0">
                  <a:solidFill>
                    <a:srgbClr val="C00000"/>
                  </a:solidFill>
                </a:rPr>
                <a:t>phân</a:t>
              </a:r>
              <a:r>
                <a:rPr lang="en-US" sz="2800" b="1" dirty="0" smtClean="0">
                  <a:solidFill>
                    <a:srgbClr val="C0000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C00000"/>
                  </a:solidFill>
                </a:rPr>
                <a:t>số</a:t>
              </a:r>
              <a:r>
                <a:rPr lang="en-US" sz="2800" b="1" dirty="0" smtClean="0">
                  <a:solidFill>
                    <a:srgbClr val="C00000"/>
                  </a:solidFill>
                </a:rPr>
                <a:t> </a:t>
              </a:r>
              <a:r>
                <a:rPr lang="en-US" sz="2800" b="1" dirty="0" err="1" smtClean="0">
                  <a:solidFill>
                    <a:srgbClr val="C00000"/>
                  </a:solidFill>
                </a:rPr>
                <a:t>sau</a:t>
              </a:r>
              <a:r>
                <a:rPr lang="en-US" sz="2800" b="1" dirty="0" smtClean="0">
                  <a:solidFill>
                    <a:srgbClr val="C00000"/>
                  </a:solidFill>
                </a:rPr>
                <a:t> ?</a:t>
              </a:r>
              <a:endParaRPr lang="en-US" sz="2800" b="1" dirty="0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0" name="Rectangle 19"/>
                <p:cNvSpPr/>
                <p:nvPr/>
              </p:nvSpPr>
              <p:spPr>
                <a:xfrm>
                  <a:off x="4343400" y="3110248"/>
                  <a:ext cx="757697" cy="1059970"/>
                </a:xfrm>
                <a:prstGeom prst="rect">
                  <a:avLst/>
                </a:prstGeom>
                <a:solidFill>
                  <a:srgbClr val="00B0F0"/>
                </a:solidFill>
              </p:spPr>
              <p:txBody>
                <a:bodyPr wrap="squar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20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320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mc:Choice>
          <mc:Fallback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3400" y="3110248"/>
                  <a:ext cx="757697" cy="105997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1" name="Rectangle 20"/>
                <p:cNvSpPr/>
                <p:nvPr/>
              </p:nvSpPr>
              <p:spPr>
                <a:xfrm>
                  <a:off x="2518903" y="3115634"/>
                  <a:ext cx="757697" cy="1014317"/>
                </a:xfrm>
                <a:prstGeom prst="rect">
                  <a:avLst/>
                </a:prstGeom>
                <a:solidFill>
                  <a:srgbClr val="00B0F0"/>
                </a:solidFill>
              </p:spPr>
              <p:txBody>
                <a:bodyPr wrap="squar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20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32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mc:Choice>
          <mc:Fallback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8903" y="3115634"/>
                  <a:ext cx="757697" cy="101431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TextBox 16"/>
          <p:cNvSpPr txBox="1"/>
          <p:nvPr/>
        </p:nvSpPr>
        <p:spPr>
          <a:xfrm>
            <a:off x="1788916" y="5029200"/>
            <a:ext cx="729987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prstClr val="black"/>
                </a:solidFill>
              </a:rPr>
              <a:t>24</a:t>
            </a:r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11236" y="5029199"/>
            <a:ext cx="757697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prstClr val="black"/>
                </a:solidFill>
              </a:rPr>
              <a:t> 6</a:t>
            </a:r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74648" y="5015343"/>
            <a:ext cx="764152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prstClr val="black"/>
                </a:solidFill>
              </a:rPr>
              <a:t>12</a:t>
            </a:r>
            <a:endParaRPr lang="en-US" sz="3600" b="1" dirty="0">
              <a:solidFill>
                <a:prstClr val="black"/>
              </a:solidFill>
            </a:endParaRPr>
          </a:p>
        </p:txBody>
      </p:sp>
      <p:pic>
        <p:nvPicPr>
          <p:cNvPr id="25" name="Picture 6" descr="pi1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4012" y="116249"/>
            <a:ext cx="1581278" cy="95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38200" y="685800"/>
            <a:ext cx="3424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Kiểm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tra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bài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cũ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865376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952500" y="2397126"/>
            <a:ext cx="7238999" cy="667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1435" tIns="25718" rIns="51435" bIns="25718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altLang="en-US" sz="4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1273175"/>
            <a:ext cx="7772400" cy="1470025"/>
          </a:xfrm>
        </p:spPr>
        <p:txBody>
          <a:bodyPr/>
          <a:lstStyle/>
          <a:p>
            <a:pPr lvl="0" eaLnBrk="1" hangingPunct="1">
              <a:spcBef>
                <a:spcPct val="50000"/>
              </a:spcBef>
            </a:pPr>
            <a:r>
              <a:rPr lang="en-US" altLang="en-US" sz="3600" kern="12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altLang="en-US" sz="3600" kern="12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/>
          <a:lstStyle/>
          <a:p>
            <a:pPr lvl="0" eaLnBrk="1" hangingPunct="1">
              <a:spcBef>
                <a:spcPct val="50000"/>
              </a:spcBef>
            </a:pPr>
            <a:r>
              <a:rPr lang="en-US" altLang="en-US" sz="4000" b="1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 </a:t>
            </a:r>
          </a:p>
          <a:p>
            <a:pPr lvl="0" eaLnBrk="1" hangingPunct="1">
              <a:spcBef>
                <a:spcPct val="50000"/>
              </a:spcBef>
            </a:pPr>
            <a:r>
              <a:rPr lang="en-US" altLang="en-US" sz="4000" b="1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 CỘNG PHÂN SỐ</a:t>
            </a:r>
          </a:p>
          <a:p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124013670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1065834" y="2583641"/>
            <a:ext cx="7377689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944889" y="2099858"/>
            <a:ext cx="7982417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340161" y="1447800"/>
            <a:ext cx="880384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băng</a:t>
            </a: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alt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băng giấy, sau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vi-VN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 Nam tô màu tiếp        băng giấy. Hỏi Nam đã tô màu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vi-VN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bao nhiêu phần của băng giấy?</a:t>
            </a:r>
          </a:p>
        </p:txBody>
      </p:sp>
      <p:graphicFrame>
        <p:nvGraphicFramePr>
          <p:cNvPr id="65545" name="Object 9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413434057"/>
              </p:ext>
            </p:extLst>
          </p:nvPr>
        </p:nvGraphicFramePr>
        <p:xfrm>
          <a:off x="5903663" y="1295400"/>
          <a:ext cx="483783" cy="967566"/>
        </p:xfrm>
        <a:graphic>
          <a:graphicData uri="http://schemas.openxmlformats.org/presentationml/2006/ole">
            <p:oleObj spid="_x0000_s10248" name="Equation" r:id="rId4" imgW="139639" imgH="393529" progId="">
              <p:embed/>
            </p:oleObj>
          </a:graphicData>
        </a:graphic>
      </p:graphicFrame>
      <p:graphicFrame>
        <p:nvGraphicFramePr>
          <p:cNvPr id="65547" name="Object 11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576725953"/>
              </p:ext>
            </p:extLst>
          </p:nvPr>
        </p:nvGraphicFramePr>
        <p:xfrm>
          <a:off x="3505200" y="1828800"/>
          <a:ext cx="655123" cy="967566"/>
        </p:xfrm>
        <a:graphic>
          <a:graphicData uri="http://schemas.openxmlformats.org/presentationml/2006/ole">
            <p:oleObj spid="_x0000_s10249" name="Equation" r:id="rId5" imgW="152334" imgH="393529" progId="">
              <p:embed/>
            </p:oleObj>
          </a:graphicData>
        </a:graphic>
      </p:graphicFrame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1065835" y="4034989"/>
            <a:ext cx="7135797" cy="157229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65551" name="Line 15"/>
          <p:cNvSpPr>
            <a:spLocks noChangeShapeType="1"/>
          </p:cNvSpPr>
          <p:nvPr/>
        </p:nvSpPr>
        <p:spPr bwMode="auto">
          <a:xfrm>
            <a:off x="4467433" y="4034989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65552" name="Line 16"/>
          <p:cNvSpPr>
            <a:spLocks noChangeShapeType="1"/>
          </p:cNvSpPr>
          <p:nvPr/>
        </p:nvSpPr>
        <p:spPr bwMode="auto">
          <a:xfrm>
            <a:off x="2774193" y="4034989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65553" name="Line 17"/>
          <p:cNvSpPr>
            <a:spLocks noChangeShapeType="1"/>
          </p:cNvSpPr>
          <p:nvPr/>
        </p:nvSpPr>
        <p:spPr bwMode="auto">
          <a:xfrm>
            <a:off x="1897336" y="4034989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65554" name="Line 18"/>
          <p:cNvSpPr>
            <a:spLocks noChangeShapeType="1"/>
          </p:cNvSpPr>
          <p:nvPr/>
        </p:nvSpPr>
        <p:spPr bwMode="auto">
          <a:xfrm>
            <a:off x="3651049" y="4034989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65555" name="Line 19"/>
          <p:cNvSpPr>
            <a:spLocks noChangeShapeType="1"/>
          </p:cNvSpPr>
          <p:nvPr/>
        </p:nvSpPr>
        <p:spPr bwMode="auto">
          <a:xfrm>
            <a:off x="5329171" y="4034989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65556" name="Line 20"/>
          <p:cNvSpPr>
            <a:spLocks noChangeShapeType="1"/>
          </p:cNvSpPr>
          <p:nvPr/>
        </p:nvSpPr>
        <p:spPr bwMode="auto">
          <a:xfrm>
            <a:off x="6221146" y="4034989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65557" name="Line 21"/>
          <p:cNvSpPr>
            <a:spLocks noChangeShapeType="1"/>
          </p:cNvSpPr>
          <p:nvPr/>
        </p:nvSpPr>
        <p:spPr bwMode="auto">
          <a:xfrm>
            <a:off x="7158475" y="4034989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65558" name="Rectangle 22"/>
          <p:cNvSpPr>
            <a:spLocks noChangeArrowheads="1"/>
          </p:cNvSpPr>
          <p:nvPr/>
        </p:nvSpPr>
        <p:spPr bwMode="auto">
          <a:xfrm>
            <a:off x="1050716" y="4050107"/>
            <a:ext cx="846620" cy="157229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65559" name="Rectangle 23"/>
          <p:cNvSpPr>
            <a:spLocks noChangeArrowheads="1"/>
          </p:cNvSpPr>
          <p:nvPr/>
        </p:nvSpPr>
        <p:spPr bwMode="auto">
          <a:xfrm>
            <a:off x="1897336" y="4034989"/>
            <a:ext cx="846620" cy="157229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65560" name="Rectangle 24"/>
          <p:cNvSpPr>
            <a:spLocks noChangeArrowheads="1"/>
          </p:cNvSpPr>
          <p:nvPr/>
        </p:nvSpPr>
        <p:spPr bwMode="auto">
          <a:xfrm>
            <a:off x="2743956" y="4034989"/>
            <a:ext cx="846620" cy="157229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65561" name="Rectangle 25"/>
          <p:cNvSpPr>
            <a:spLocks noChangeArrowheads="1"/>
          </p:cNvSpPr>
          <p:nvPr/>
        </p:nvSpPr>
        <p:spPr bwMode="auto">
          <a:xfrm>
            <a:off x="4467433" y="4034989"/>
            <a:ext cx="846620" cy="1572294"/>
          </a:xfrm>
          <a:prstGeom prst="rect">
            <a:avLst/>
          </a:prstGeom>
          <a:solidFill>
            <a:srgbClr val="24A50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65562" name="Rectangle 26"/>
          <p:cNvSpPr>
            <a:spLocks noChangeArrowheads="1"/>
          </p:cNvSpPr>
          <p:nvPr/>
        </p:nvSpPr>
        <p:spPr bwMode="auto">
          <a:xfrm>
            <a:off x="3605695" y="4050107"/>
            <a:ext cx="846620" cy="1572294"/>
          </a:xfrm>
          <a:prstGeom prst="rect">
            <a:avLst/>
          </a:prstGeom>
          <a:solidFill>
            <a:srgbClr val="24A50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533400"/>
            <a:ext cx="239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45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5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5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5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5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5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5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5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5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5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5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5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5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4" grpId="0"/>
      <p:bldP spid="65550" grpId="0" animBg="1"/>
      <p:bldP spid="65551" grpId="0" animBg="1"/>
      <p:bldP spid="65552" grpId="0" animBg="1"/>
      <p:bldP spid="65553" grpId="0" animBg="1"/>
      <p:bldP spid="65554" grpId="0" animBg="1"/>
      <p:bldP spid="65555" grpId="0" animBg="1"/>
      <p:bldP spid="65556" grpId="0" animBg="1"/>
      <p:bldP spid="65557" grpId="0" animBg="1"/>
      <p:bldP spid="65558" grpId="0" animBg="1"/>
      <p:bldP spid="65559" grpId="0" animBg="1"/>
      <p:bldP spid="65560" grpId="0" animBg="1"/>
      <p:bldP spid="65561" grpId="0" animBg="1"/>
      <p:bldP spid="6556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582052" y="2628995"/>
            <a:ext cx="7135797" cy="157229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13315" name="Line 5"/>
          <p:cNvSpPr>
            <a:spLocks noChangeShapeType="1"/>
          </p:cNvSpPr>
          <p:nvPr/>
        </p:nvSpPr>
        <p:spPr bwMode="auto">
          <a:xfrm>
            <a:off x="1428672" y="2613877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13316" name="Line 6"/>
          <p:cNvSpPr>
            <a:spLocks noChangeShapeType="1"/>
          </p:cNvSpPr>
          <p:nvPr/>
        </p:nvSpPr>
        <p:spPr bwMode="auto">
          <a:xfrm>
            <a:off x="2275292" y="2628995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13317" name="Line 7"/>
          <p:cNvSpPr>
            <a:spLocks noChangeShapeType="1"/>
          </p:cNvSpPr>
          <p:nvPr/>
        </p:nvSpPr>
        <p:spPr bwMode="auto">
          <a:xfrm>
            <a:off x="3121912" y="2613877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13318" name="Line 8"/>
          <p:cNvSpPr>
            <a:spLocks noChangeShapeType="1"/>
          </p:cNvSpPr>
          <p:nvPr/>
        </p:nvSpPr>
        <p:spPr bwMode="auto">
          <a:xfrm>
            <a:off x="4044123" y="2644113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13319" name="Line 9"/>
          <p:cNvSpPr>
            <a:spLocks noChangeShapeType="1"/>
          </p:cNvSpPr>
          <p:nvPr/>
        </p:nvSpPr>
        <p:spPr bwMode="auto">
          <a:xfrm>
            <a:off x="4966334" y="2644113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13320" name="Line 10"/>
          <p:cNvSpPr>
            <a:spLocks noChangeShapeType="1"/>
          </p:cNvSpPr>
          <p:nvPr/>
        </p:nvSpPr>
        <p:spPr bwMode="auto">
          <a:xfrm>
            <a:off x="5903663" y="2613877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13321" name="Line 11"/>
          <p:cNvSpPr>
            <a:spLocks noChangeShapeType="1"/>
          </p:cNvSpPr>
          <p:nvPr/>
        </p:nvSpPr>
        <p:spPr bwMode="auto">
          <a:xfrm>
            <a:off x="6825874" y="2613877"/>
            <a:ext cx="0" cy="15722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540" b="1">
              <a:solidFill>
                <a:prstClr val="black"/>
              </a:solidFill>
              <a:latin typeface=".VnTime" pitchFamily="34" charset="0"/>
            </a:endParaRPr>
          </a:p>
        </p:txBody>
      </p:sp>
      <p:sp>
        <p:nvSpPr>
          <p:cNvPr id="13322" name="Rectangle 16"/>
          <p:cNvSpPr>
            <a:spLocks noChangeArrowheads="1"/>
          </p:cNvSpPr>
          <p:nvPr/>
        </p:nvSpPr>
        <p:spPr bwMode="auto">
          <a:xfrm>
            <a:off x="566933" y="2613877"/>
            <a:ext cx="846620" cy="1587413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13323" name="Rectangle 17"/>
          <p:cNvSpPr>
            <a:spLocks noChangeArrowheads="1"/>
          </p:cNvSpPr>
          <p:nvPr/>
        </p:nvSpPr>
        <p:spPr bwMode="auto">
          <a:xfrm>
            <a:off x="2275292" y="2628995"/>
            <a:ext cx="846620" cy="1587413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13324" name="Rectangle 18"/>
          <p:cNvSpPr>
            <a:spLocks noChangeArrowheads="1"/>
          </p:cNvSpPr>
          <p:nvPr/>
        </p:nvSpPr>
        <p:spPr bwMode="auto">
          <a:xfrm>
            <a:off x="1428672" y="2613877"/>
            <a:ext cx="846620" cy="1587413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13325" name="Rectangle 19"/>
          <p:cNvSpPr>
            <a:spLocks noChangeArrowheads="1"/>
          </p:cNvSpPr>
          <p:nvPr/>
        </p:nvSpPr>
        <p:spPr bwMode="auto">
          <a:xfrm>
            <a:off x="4049162" y="2613877"/>
            <a:ext cx="886935" cy="1587413"/>
          </a:xfrm>
          <a:prstGeom prst="rect">
            <a:avLst/>
          </a:prstGeom>
          <a:solidFill>
            <a:srgbClr val="24A50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13326" name="Rectangle 20"/>
          <p:cNvSpPr>
            <a:spLocks noChangeArrowheads="1"/>
          </p:cNvSpPr>
          <p:nvPr/>
        </p:nvSpPr>
        <p:spPr bwMode="auto">
          <a:xfrm>
            <a:off x="3131990" y="2613877"/>
            <a:ext cx="917172" cy="1587413"/>
          </a:xfrm>
          <a:prstGeom prst="rect">
            <a:avLst/>
          </a:prstGeom>
          <a:solidFill>
            <a:srgbClr val="24A50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58389" name="AutoShape 21"/>
          <p:cNvSpPr>
            <a:spLocks/>
          </p:cNvSpPr>
          <p:nvPr/>
        </p:nvSpPr>
        <p:spPr bwMode="auto">
          <a:xfrm rot="-5400000">
            <a:off x="1670563" y="3067423"/>
            <a:ext cx="362837" cy="2539860"/>
          </a:xfrm>
          <a:prstGeom prst="leftBrace">
            <a:avLst>
              <a:gd name="adj1" fmla="val 58333"/>
              <a:gd name="adj2" fmla="val 48958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58390" name="AutoShape 22"/>
          <p:cNvSpPr>
            <a:spLocks/>
          </p:cNvSpPr>
          <p:nvPr/>
        </p:nvSpPr>
        <p:spPr bwMode="auto">
          <a:xfrm rot="-5400000">
            <a:off x="3847586" y="3460497"/>
            <a:ext cx="362837" cy="1814186"/>
          </a:xfrm>
          <a:prstGeom prst="leftBrace">
            <a:avLst>
              <a:gd name="adj1" fmla="val 41667"/>
              <a:gd name="adj2" fmla="val 48958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58391" name="AutoShape 23"/>
          <p:cNvSpPr>
            <a:spLocks/>
          </p:cNvSpPr>
          <p:nvPr/>
        </p:nvSpPr>
        <p:spPr bwMode="auto">
          <a:xfrm rot="5400000">
            <a:off x="2577656" y="285672"/>
            <a:ext cx="362837" cy="4354046"/>
          </a:xfrm>
          <a:prstGeom prst="leftBrace">
            <a:avLst>
              <a:gd name="adj1" fmla="val 100000"/>
              <a:gd name="adj2" fmla="val 48958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58392" name="Text Box 24"/>
          <p:cNvSpPr txBox="1">
            <a:spLocks noChangeArrowheads="1"/>
          </p:cNvSpPr>
          <p:nvPr/>
        </p:nvSpPr>
        <p:spPr bwMode="auto">
          <a:xfrm>
            <a:off x="2592774" y="1752139"/>
            <a:ext cx="517450" cy="586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45098" tIns="72548" rIns="145098" bIns="72548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57">
                <a:solidFill>
                  <a:prstClr val="black"/>
                </a:solidFill>
              </a:rPr>
              <a:t>?</a:t>
            </a:r>
            <a:endParaRPr lang="vi-VN" altLang="en-US" sz="2857">
              <a:solidFill>
                <a:prstClr val="black"/>
              </a:solidFill>
            </a:endParaRPr>
          </a:p>
        </p:txBody>
      </p:sp>
      <p:graphicFrame>
        <p:nvGraphicFramePr>
          <p:cNvPr id="58395" name="Object 27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726641" y="4760663"/>
          <a:ext cx="556853" cy="846620"/>
        </p:xfrm>
        <a:graphic>
          <a:graphicData uri="http://schemas.openxmlformats.org/presentationml/2006/ole">
            <p:oleObj spid="_x0000_s11275" name="Equation" r:id="rId4" imgW="152334" imgH="393529" progId="">
              <p:embed/>
            </p:oleObj>
          </a:graphicData>
        </a:graphic>
      </p:graphicFrame>
      <p:sp>
        <p:nvSpPr>
          <p:cNvPr id="13332" name="Text Box 30"/>
          <p:cNvSpPr txBox="1">
            <a:spLocks noChangeArrowheads="1"/>
          </p:cNvSpPr>
          <p:nvPr/>
        </p:nvSpPr>
        <p:spPr bwMode="auto">
          <a:xfrm>
            <a:off x="2491986" y="4254203"/>
            <a:ext cx="293095" cy="537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45098" tIns="72548" rIns="145098" bIns="72548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graphicFrame>
        <p:nvGraphicFramePr>
          <p:cNvPr id="58399" name="Object 31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1549617" y="4760663"/>
          <a:ext cx="604729" cy="846620"/>
        </p:xfrm>
        <a:graphic>
          <a:graphicData uri="http://schemas.openxmlformats.org/presentationml/2006/ole">
            <p:oleObj spid="_x0000_s11276" name="Equation" r:id="rId5" imgW="139639" imgH="393529" progId="">
              <p:embed/>
            </p:oleObj>
          </a:graphicData>
        </a:graphic>
      </p:graphicFrame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2638129" y="4836255"/>
            <a:ext cx="483783" cy="67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3809" b="0">
                <a:solidFill>
                  <a:prstClr val="black"/>
                </a:solidFill>
                <a:latin typeface="Arial" panose="020B0604020202020204" pitchFamily="34" charset="0"/>
              </a:rPr>
              <a:t>+</a:t>
            </a:r>
            <a:endParaRPr lang="vi-VN" altLang="en-US" sz="3809" b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4452315" y="4881610"/>
            <a:ext cx="725674" cy="67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3809" b="0">
                <a:solidFill>
                  <a:prstClr val="black"/>
                </a:solidFill>
                <a:latin typeface="Arial" panose="020B0604020202020204" pitchFamily="34" charset="0"/>
              </a:rPr>
              <a:t>=</a:t>
            </a:r>
            <a:endParaRPr lang="vi-VN" altLang="en-US" sz="3809" b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5057043" y="4760663"/>
          <a:ext cx="604729" cy="937329"/>
        </p:xfrm>
        <a:graphic>
          <a:graphicData uri="http://schemas.openxmlformats.org/presentationml/2006/ole">
            <p:oleObj spid="_x0000_s11277" name="Equation" r:id="rId6" imgW="139639" imgH="393529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9551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8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89" grpId="0" animBg="1"/>
      <p:bldP spid="58390" grpId="0" animBg="1"/>
      <p:bldP spid="58391" grpId="0" animBg="1"/>
      <p:bldP spid="58392" grpId="0"/>
      <p:bldP spid="2076" grpId="0"/>
      <p:bldP spid="20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925864" y="381000"/>
            <a:ext cx="3798536" cy="2527877"/>
            <a:chOff x="1445648" y="4330123"/>
            <a:chExt cx="3798536" cy="2527877"/>
          </a:xfrm>
        </p:grpSpPr>
        <p:grpSp>
          <p:nvGrpSpPr>
            <p:cNvPr id="4" name="Group 3"/>
            <p:cNvGrpSpPr/>
            <p:nvPr/>
          </p:nvGrpSpPr>
          <p:grpSpPr>
            <a:xfrm flipV="1">
              <a:off x="1445648" y="5116301"/>
              <a:ext cx="3798534" cy="249383"/>
              <a:chOff x="1105976" y="6019800"/>
              <a:chExt cx="3798534" cy="304801"/>
            </a:xfrm>
          </p:grpSpPr>
          <p:sp>
            <p:nvSpPr>
              <p:cNvPr id="5" name="Left Brace 4"/>
              <p:cNvSpPr/>
              <p:nvPr/>
            </p:nvSpPr>
            <p:spPr>
              <a:xfrm rot="16200000">
                <a:off x="2076987" y="5048789"/>
                <a:ext cx="304801" cy="2246824"/>
              </a:xfrm>
              <a:prstGeom prst="leftBrac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Left Brace 5"/>
              <p:cNvSpPr/>
              <p:nvPr/>
            </p:nvSpPr>
            <p:spPr>
              <a:xfrm rot="16200000">
                <a:off x="3990111" y="5410200"/>
                <a:ext cx="304798" cy="1524000"/>
              </a:xfrm>
              <a:prstGeom prst="leftBrace">
                <a:avLst/>
              </a:prstGeom>
              <a:ln w="2857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7" name="Rectangle 6"/>
                <p:cNvSpPr/>
                <p:nvPr/>
              </p:nvSpPr>
              <p:spPr>
                <a:xfrm>
                  <a:off x="2379635" y="4332498"/>
                  <a:ext cx="378848" cy="783804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40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mc:Choice>
          <mc:Fallback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9635" y="4332498"/>
                  <a:ext cx="378848" cy="783804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" name="Rectangle 7"/>
                <p:cNvSpPr/>
                <p:nvPr/>
              </p:nvSpPr>
              <p:spPr>
                <a:xfrm flipH="1">
                  <a:off x="4343400" y="4330123"/>
                  <a:ext cx="381000" cy="786177"/>
                </a:xfrm>
                <a:prstGeom prst="rect">
                  <a:avLst/>
                </a:prstGeom>
                <a:solidFill>
                  <a:srgbClr val="92D050"/>
                </a:solidFill>
              </p:spPr>
              <p:txBody>
                <a:bodyPr wrap="squar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40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mc:Choice>
          <mc:Fallback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flipH="1">
                  <a:off x="4343400" y="4330123"/>
                  <a:ext cx="381000" cy="78617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Left Brace 8"/>
            <p:cNvSpPr/>
            <p:nvPr/>
          </p:nvSpPr>
          <p:spPr>
            <a:xfrm rot="16200000">
              <a:off x="3193594" y="4274008"/>
              <a:ext cx="304798" cy="3796383"/>
            </a:xfrm>
            <a:prstGeom prst="leftBrac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65528" y="6211669"/>
              <a:ext cx="5682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?</a:t>
              </a:r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7188116"/>
              </p:ext>
            </p:extLst>
          </p:nvPr>
        </p:nvGraphicFramePr>
        <p:xfrm>
          <a:off x="914400" y="1430597"/>
          <a:ext cx="6096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4876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A50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A50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685800" y="2819400"/>
            <a:ext cx="4267200" cy="910570"/>
            <a:chOff x="685800" y="2819400"/>
            <a:chExt cx="4267200" cy="910570"/>
          </a:xfrm>
        </p:grpSpPr>
        <p:sp>
          <p:nvSpPr>
            <p:cNvPr id="13" name="TextBox 12"/>
            <p:cNvSpPr txBox="1"/>
            <p:nvPr/>
          </p:nvSpPr>
          <p:spPr>
            <a:xfrm>
              <a:off x="685800" y="3016620"/>
              <a:ext cx="4267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Ta </a:t>
              </a:r>
              <a:r>
                <a:rPr lang="en-US" sz="2800" dirty="0" err="1" smtClean="0"/>
                <a:t>có</a:t>
              </a:r>
              <a:r>
                <a:rPr lang="en-US" sz="2800" dirty="0" smtClean="0"/>
                <a:t> : </a:t>
              </a:r>
              <a:endParaRPr lang="en-US" sz="2800" dirty="0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4" name="Rectangle 13"/>
                <p:cNvSpPr/>
                <p:nvPr/>
              </p:nvSpPr>
              <p:spPr>
                <a:xfrm>
                  <a:off x="1772306" y="2819400"/>
                  <a:ext cx="3180694" cy="91057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80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28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8</m:t>
                            </m:r>
                          </m:den>
                        </m:f>
                        <m:r>
                          <a:rPr lang="en-US" sz="2800" b="0" i="1" smtClean="0">
                            <a:solidFill>
                              <a:srgbClr val="B5D5FE">
                                <a:lumMod val="10000"/>
                              </a:srgbClr>
                            </a:solidFill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800" i="1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US" sz="2800" i="1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8</m:t>
                            </m:r>
                          </m:den>
                        </m:f>
                        <m:r>
                          <a:rPr lang="en-US" sz="2800" b="0" i="1" smtClean="0">
                            <a:solidFill>
                              <a:srgbClr val="B5D5FE">
                                <a:lumMod val="10000"/>
                              </a:srgbClr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800" i="1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3</m:t>
                            </m:r>
                            <m:r>
                              <a:rPr lang="en-US" sz="28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+2</m:t>
                            </m:r>
                          </m:num>
                          <m:den>
                            <m:r>
                              <a:rPr lang="en-US" sz="2800" i="1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8</m:t>
                            </m:r>
                          </m:den>
                        </m:f>
                        <m:r>
                          <a:rPr lang="en-US" sz="2800" b="0" i="1" smtClean="0">
                            <a:solidFill>
                              <a:srgbClr val="B5D5FE">
                                <a:lumMod val="10000"/>
                              </a:srgbClr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800" i="1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2800" i="1">
                                <a:solidFill>
                                  <a:srgbClr val="B5D5FE">
                                    <a:lumMod val="10000"/>
                                  </a:srgbClr>
                                </a:solidFill>
                                <a:latin typeface="Cambria Math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en-US" sz="280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mc:Choice>
          <mc:Fallback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72306" y="2819400"/>
                  <a:ext cx="3180694" cy="910570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TextBox 16"/>
          <p:cNvSpPr txBox="1"/>
          <p:nvPr/>
        </p:nvSpPr>
        <p:spPr>
          <a:xfrm>
            <a:off x="685800" y="4256782"/>
            <a:ext cx="7696200" cy="107721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C00000"/>
                </a:solidFill>
              </a:rPr>
              <a:t>* </a:t>
            </a:r>
            <a:r>
              <a:rPr lang="en-US" sz="3200" b="1" dirty="0" err="1" smtClean="0">
                <a:solidFill>
                  <a:srgbClr val="C00000"/>
                </a:solidFill>
              </a:rPr>
              <a:t>Muốn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cộng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hai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phân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số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có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cùng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mẫu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số</a:t>
            </a:r>
            <a:r>
              <a:rPr lang="en-US" sz="3200" b="1" dirty="0" smtClean="0">
                <a:solidFill>
                  <a:srgbClr val="C00000"/>
                </a:solidFill>
              </a:rPr>
              <a:t> ta </a:t>
            </a:r>
            <a:r>
              <a:rPr lang="en-US" sz="3200" b="1" dirty="0" err="1" smtClean="0">
                <a:solidFill>
                  <a:srgbClr val="C00000"/>
                </a:solidFill>
              </a:rPr>
              <a:t>làm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như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thế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nào</a:t>
            </a:r>
            <a:r>
              <a:rPr lang="en-US" sz="3200" b="1" dirty="0" smtClean="0">
                <a:solidFill>
                  <a:srgbClr val="C00000"/>
                </a:solidFill>
              </a:rPr>
              <a:t>?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366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6"/>
          <p:cNvSpPr txBox="1">
            <a:spLocks noChangeArrowheads="1"/>
          </p:cNvSpPr>
          <p:nvPr/>
        </p:nvSpPr>
        <p:spPr>
          <a:xfrm>
            <a:off x="1270000" y="2349500"/>
            <a:ext cx="6858000" cy="1631024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en-US" sz="3333" b="1" kern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en-US" sz="3333" b="1" kern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altLang="en-US" sz="3333" b="1" kern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3333" b="1" kern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3333" b="1" kern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333" b="1" kern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3333" b="1" kern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altLang="en-US" sz="3333" b="1" kern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333" b="1" kern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 </a:t>
            </a:r>
            <a:r>
              <a:rPr lang="en-US" altLang="en-US" sz="3333" b="1" kern="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altLang="en-US" sz="3333" b="1" kern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3333" b="1" kern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3333" b="1" kern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333" b="1" kern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3333" b="1" kern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3333" b="1" kern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333" b="1" kern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altLang="en-US" sz="3333" b="1" kern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3333" b="1" kern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altLang="en-US" sz="3333" b="1" kern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333" b="1" kern="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333" b="1" kern="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3333" b="1" kern="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15244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/>
          <p:cNvSpPr txBox="1">
            <a:spLocks noChangeArrowheads="1"/>
          </p:cNvSpPr>
          <p:nvPr/>
        </p:nvSpPr>
        <p:spPr bwMode="auto">
          <a:xfrm>
            <a:off x="245280" y="491048"/>
            <a:ext cx="2193120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u="sng" dirty="0" err="1" smtClean="0">
                <a:solidFill>
                  <a:srgbClr val="FF0000"/>
                </a:solidFill>
              </a:rPr>
              <a:t>Bài</a:t>
            </a:r>
            <a:r>
              <a:rPr lang="en-US" altLang="en-US" sz="3200" b="1" u="sng" dirty="0" smtClean="0">
                <a:solidFill>
                  <a:srgbClr val="FF0000"/>
                </a:solidFill>
              </a:rPr>
              <a:t> </a:t>
            </a:r>
            <a:r>
              <a:rPr lang="en-US" altLang="en-US" sz="3200" b="1" u="sng" dirty="0" err="1" smtClean="0">
                <a:solidFill>
                  <a:srgbClr val="FF0000"/>
                </a:solidFill>
              </a:rPr>
              <a:t>toán</a:t>
            </a:r>
            <a:r>
              <a:rPr lang="en-US" altLang="en-US" sz="3200" b="1" u="sng" dirty="0" smtClean="0">
                <a:solidFill>
                  <a:srgbClr val="FF0000"/>
                </a:solidFill>
              </a:rPr>
              <a:t> 2:</a:t>
            </a:r>
            <a:endParaRPr lang="en-US" altLang="en-US" sz="3200" b="1" u="sng" dirty="0">
              <a:solidFill>
                <a:srgbClr val="FF0000"/>
              </a:solidFill>
            </a:endParaRPr>
          </a:p>
        </p:txBody>
      </p:sp>
      <p:sp>
        <p:nvSpPr>
          <p:cNvPr id="27651" name="Text Box 20"/>
          <p:cNvSpPr txBox="1">
            <a:spLocks noChangeArrowheads="1"/>
          </p:cNvSpPr>
          <p:nvPr/>
        </p:nvSpPr>
        <p:spPr bwMode="auto">
          <a:xfrm>
            <a:off x="152400" y="1345241"/>
            <a:ext cx="8953500" cy="11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333" b="1" dirty="0">
                <a:solidFill>
                  <a:srgbClr val="000000"/>
                </a:solidFill>
              </a:rPr>
              <a:t>      </a:t>
            </a:r>
            <a:r>
              <a:rPr lang="en-US" altLang="en-US" sz="2333" b="1" dirty="0" err="1">
                <a:solidFill>
                  <a:srgbClr val="000000"/>
                </a:solidFill>
              </a:rPr>
              <a:t>Có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một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băng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giấy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màu</a:t>
            </a:r>
            <a:r>
              <a:rPr lang="en-US" altLang="en-US" sz="2333" b="1" dirty="0">
                <a:solidFill>
                  <a:srgbClr val="000000"/>
                </a:solidFill>
              </a:rPr>
              <a:t>, </a:t>
            </a:r>
            <a:r>
              <a:rPr lang="en-US" altLang="en-US" sz="2333" b="1" dirty="0" err="1">
                <a:solidFill>
                  <a:srgbClr val="000000"/>
                </a:solidFill>
              </a:rPr>
              <a:t>bạn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Hà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lấy</a:t>
            </a:r>
            <a:r>
              <a:rPr lang="en-US" altLang="en-US" sz="2333" b="1" dirty="0">
                <a:solidFill>
                  <a:srgbClr val="000000"/>
                </a:solidFill>
              </a:rPr>
              <a:t>       </a:t>
            </a:r>
            <a:r>
              <a:rPr lang="en-US" altLang="en-US" sz="2333" b="1" dirty="0" err="1">
                <a:solidFill>
                  <a:srgbClr val="000000"/>
                </a:solidFill>
              </a:rPr>
              <a:t>băng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giấy</a:t>
            </a:r>
            <a:r>
              <a:rPr lang="en-US" altLang="en-US" sz="2333" b="1" dirty="0">
                <a:solidFill>
                  <a:srgbClr val="000000"/>
                </a:solidFill>
              </a:rPr>
              <a:t>, </a:t>
            </a:r>
            <a:r>
              <a:rPr lang="en-US" altLang="en-US" sz="2333" b="1" dirty="0" err="1">
                <a:solidFill>
                  <a:srgbClr val="000000"/>
                </a:solidFill>
              </a:rPr>
              <a:t>bạn</a:t>
            </a:r>
            <a:r>
              <a:rPr lang="en-US" altLang="en-US" sz="2333" b="1" dirty="0">
                <a:solidFill>
                  <a:srgbClr val="000000"/>
                </a:solidFill>
              </a:rPr>
              <a:t> An </a:t>
            </a:r>
            <a:r>
              <a:rPr lang="en-US" altLang="en-US" sz="2333" b="1" dirty="0" err="1">
                <a:solidFill>
                  <a:srgbClr val="000000"/>
                </a:solidFill>
              </a:rPr>
              <a:t>lấy</a:t>
            </a:r>
            <a:r>
              <a:rPr lang="en-US" altLang="en-US" sz="2333" b="1" dirty="0">
                <a:solidFill>
                  <a:srgbClr val="000000"/>
                </a:solidFill>
              </a:rPr>
              <a:t> 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333" b="1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333" b="1" dirty="0" err="1">
                <a:solidFill>
                  <a:srgbClr val="000000"/>
                </a:solidFill>
              </a:rPr>
              <a:t>băng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giấy</a:t>
            </a:r>
            <a:r>
              <a:rPr lang="en-US" altLang="en-US" sz="2333" b="1" dirty="0">
                <a:solidFill>
                  <a:srgbClr val="000000"/>
                </a:solidFill>
              </a:rPr>
              <a:t>. </a:t>
            </a:r>
            <a:r>
              <a:rPr lang="en-US" altLang="en-US" sz="2333" b="1" dirty="0" err="1">
                <a:solidFill>
                  <a:srgbClr val="000000"/>
                </a:solidFill>
              </a:rPr>
              <a:t>Hỏi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cả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hai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bạn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đã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lấy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bao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nhiêu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phần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của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băng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giấy</a:t>
            </a:r>
            <a:r>
              <a:rPr lang="en-US" altLang="en-US" sz="2333" b="1" dirty="0">
                <a:solidFill>
                  <a:srgbClr val="000000"/>
                </a:solidFill>
              </a:rPr>
              <a:t> </a:t>
            </a:r>
            <a:r>
              <a:rPr lang="en-US" altLang="en-US" sz="2333" b="1" dirty="0" err="1">
                <a:solidFill>
                  <a:srgbClr val="000000"/>
                </a:solidFill>
              </a:rPr>
              <a:t>màu</a:t>
            </a:r>
            <a:r>
              <a:rPr lang="en-US" altLang="en-US" sz="2333" b="1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4" name="TextBox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70501" y="1404247"/>
            <a:ext cx="253809" cy="67219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noFill/>
                <a:latin typeface="Times New Roman" panose="02020603050405020304" pitchFamily="18" charset="0"/>
              </a:rPr>
              <a:t> </a:t>
            </a:r>
          </a:p>
        </p:txBody>
      </p:sp>
      <p:sp>
        <p:nvSpPr>
          <p:cNvPr id="5" name="TextBox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445501" y="1428889"/>
            <a:ext cx="253809" cy="67454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noFill/>
                <a:latin typeface="Times New Roman" panose="02020603050405020304" pitchFamily="18" charset="0"/>
              </a:rPr>
              <a:t> </a:t>
            </a: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5486136" y="4138083"/>
            <a:ext cx="3200135" cy="508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15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5486136" y="4138083"/>
            <a:ext cx="1600729" cy="508000"/>
          </a:xfrm>
          <a:prstGeom prst="rect">
            <a:avLst/>
          </a:prstGeom>
          <a:solidFill>
            <a:srgbClr val="24A50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15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27"/>
          <p:cNvSpPr>
            <a:spLocks noChangeArrowheads="1"/>
          </p:cNvSpPr>
          <p:nvPr/>
        </p:nvSpPr>
        <p:spPr bwMode="auto">
          <a:xfrm>
            <a:off x="7086865" y="4127500"/>
            <a:ext cx="1066271" cy="5080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15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AutoShape 28"/>
          <p:cNvSpPr>
            <a:spLocks/>
          </p:cNvSpPr>
          <p:nvPr/>
        </p:nvSpPr>
        <p:spPr bwMode="auto">
          <a:xfrm rot="5400000">
            <a:off x="6096001" y="4046802"/>
            <a:ext cx="381000" cy="1600729"/>
          </a:xfrm>
          <a:prstGeom prst="rightBrace">
            <a:avLst>
              <a:gd name="adj1" fmla="val 2917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15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AutoShape 40"/>
          <p:cNvSpPr>
            <a:spLocks/>
          </p:cNvSpPr>
          <p:nvPr/>
        </p:nvSpPr>
        <p:spPr bwMode="auto">
          <a:xfrm rot="5400000">
            <a:off x="7429501" y="4335198"/>
            <a:ext cx="381000" cy="1066271"/>
          </a:xfrm>
          <a:prstGeom prst="rightBrace">
            <a:avLst>
              <a:gd name="adj1" fmla="val 1943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15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AutoShape 41"/>
          <p:cNvSpPr>
            <a:spLocks/>
          </p:cNvSpPr>
          <p:nvPr/>
        </p:nvSpPr>
        <p:spPr bwMode="auto">
          <a:xfrm rot="-5400000">
            <a:off x="6629136" y="2571750"/>
            <a:ext cx="381000" cy="2667000"/>
          </a:xfrm>
          <a:prstGeom prst="rightBrace">
            <a:avLst>
              <a:gd name="adj1" fmla="val 4861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15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66275" y="5126639"/>
            <a:ext cx="240451" cy="67219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noFill/>
                <a:latin typeface="Times New Roman" panose="02020603050405020304" pitchFamily="18" charset="0"/>
              </a:rPr>
              <a:t> </a:t>
            </a:r>
          </a:p>
        </p:txBody>
      </p:sp>
      <p:sp>
        <p:nvSpPr>
          <p:cNvPr id="15" name="TextBox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499113" y="5129482"/>
            <a:ext cx="240451" cy="67219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FF0000"/>
                </a:solidFill>
                <a:latin typeface="Times New Roman" panose="02020603050405020304" pitchFamily="18" charset="0"/>
              </a:rPr>
              <a:t> 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666178" y="3362854"/>
            <a:ext cx="420688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333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17" name="TextBox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841501" y="4103804"/>
            <a:ext cx="919749" cy="674543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noFill/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15885235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Box 69"/>
          <p:cNvSpPr txBox="1">
            <a:spLocks noChangeArrowheads="1"/>
          </p:cNvSpPr>
          <p:nvPr/>
        </p:nvSpPr>
        <p:spPr bwMode="auto">
          <a:xfrm>
            <a:off x="444500" y="1143000"/>
            <a:ext cx="3183692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333" b="1">
                <a:solidFill>
                  <a:srgbClr val="0033CC"/>
                </a:solidFill>
              </a:rPr>
              <a:t>Ta thực hiện phép tính:</a:t>
            </a:r>
          </a:p>
        </p:txBody>
      </p:sp>
      <p:sp>
        <p:nvSpPr>
          <p:cNvPr id="28" name="TextBox 2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873501" y="975512"/>
            <a:ext cx="1021594" cy="7709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noFill/>
                <a:latin typeface="Times New Roman" panose="02020603050405020304" pitchFamily="18" charset="0"/>
              </a:rPr>
              <a:t> </a:t>
            </a:r>
          </a:p>
        </p:txBody>
      </p:sp>
      <p:sp>
        <p:nvSpPr>
          <p:cNvPr id="29" name="Text Box 73"/>
          <p:cNvSpPr txBox="1">
            <a:spLocks noChangeArrowheads="1"/>
          </p:cNvSpPr>
          <p:nvPr/>
        </p:nvSpPr>
        <p:spPr bwMode="auto">
          <a:xfrm>
            <a:off x="355865" y="2095500"/>
            <a:ext cx="4269117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333">
                <a:solidFill>
                  <a:srgbClr val="0000FF"/>
                </a:solidFill>
              </a:rPr>
              <a:t>* </a:t>
            </a:r>
            <a:r>
              <a:rPr lang="en-US" altLang="en-US" sz="2333" b="1">
                <a:solidFill>
                  <a:srgbClr val="0000FF"/>
                </a:solidFill>
              </a:rPr>
              <a:t>Quy đồng mẫu số hai phân số</a:t>
            </a:r>
            <a:r>
              <a:rPr lang="en-US" altLang="en-US" sz="2333">
                <a:solidFill>
                  <a:srgbClr val="0000FF"/>
                </a:solidFill>
              </a:rPr>
              <a:t>:</a:t>
            </a:r>
          </a:p>
        </p:txBody>
      </p:sp>
      <p:sp>
        <p:nvSpPr>
          <p:cNvPr id="30" name="TextBox 2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82441" y="2794000"/>
            <a:ext cx="2076209" cy="77099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noFill/>
                <a:latin typeface="Times New Roman" panose="02020603050405020304" pitchFamily="18" charset="0"/>
              </a:rPr>
              <a:t> </a:t>
            </a:r>
          </a:p>
        </p:txBody>
      </p:sp>
      <p:sp>
        <p:nvSpPr>
          <p:cNvPr id="31" name="TextBox 3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43501" y="2794000"/>
            <a:ext cx="2076209" cy="77099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noFill/>
                <a:latin typeface="Times New Roman" panose="02020603050405020304" pitchFamily="18" charset="0"/>
              </a:rPr>
              <a:t> </a:t>
            </a:r>
          </a:p>
        </p:txBody>
      </p:sp>
      <p:sp>
        <p:nvSpPr>
          <p:cNvPr id="32" name="Text Box 90"/>
          <p:cNvSpPr txBox="1">
            <a:spLocks noChangeArrowheads="1"/>
          </p:cNvSpPr>
          <p:nvPr/>
        </p:nvSpPr>
        <p:spPr bwMode="auto">
          <a:xfrm>
            <a:off x="444500" y="3827199"/>
            <a:ext cx="2730235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333">
                <a:solidFill>
                  <a:srgbClr val="0033CC"/>
                </a:solidFill>
              </a:rPr>
              <a:t>* </a:t>
            </a:r>
            <a:r>
              <a:rPr lang="en-US" altLang="en-US" sz="2333" b="1">
                <a:solidFill>
                  <a:srgbClr val="0033CC"/>
                </a:solidFill>
              </a:rPr>
              <a:t>Cộng hai phân số:</a:t>
            </a:r>
          </a:p>
        </p:txBody>
      </p:sp>
      <p:sp>
        <p:nvSpPr>
          <p:cNvPr id="33" name="TextBox 3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00847" y="4475454"/>
            <a:ext cx="2888077" cy="77932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noFill/>
                <a:latin typeface="Times New Roman" panose="02020603050405020304" pitchFamily="18" charset="0"/>
              </a:rPr>
              <a:t> </a:t>
            </a:r>
          </a:p>
        </p:txBody>
      </p:sp>
      <p:sp>
        <p:nvSpPr>
          <p:cNvPr id="34" name="Text Box 90"/>
          <p:cNvSpPr txBox="1">
            <a:spLocks noChangeArrowheads="1"/>
          </p:cNvSpPr>
          <p:nvPr/>
        </p:nvSpPr>
        <p:spPr bwMode="auto">
          <a:xfrm>
            <a:off x="346605" y="5508625"/>
            <a:ext cx="8416396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333" b="1">
                <a:solidFill>
                  <a:srgbClr val="008000"/>
                </a:solidFill>
              </a:rPr>
              <a:t>*Muốn cộng hai phân số khác mẫu số ta làm nh</a:t>
            </a:r>
            <a:r>
              <a:rPr lang="vi-VN" altLang="en-US" sz="2333" b="1">
                <a:solidFill>
                  <a:srgbClr val="008000"/>
                </a:solidFill>
              </a:rPr>
              <a:t>ư</a:t>
            </a:r>
            <a:r>
              <a:rPr lang="en-US" altLang="en-US" sz="2333" b="1">
                <a:solidFill>
                  <a:srgbClr val="008000"/>
                </a:solidFill>
              </a:rPr>
              <a:t> thế nào?</a:t>
            </a:r>
          </a:p>
        </p:txBody>
      </p:sp>
    </p:spTree>
    <p:extLst>
      <p:ext uri="{BB962C8B-B14F-4D97-AF65-F5344CB8AC3E}">
        <p14:creationId xmlns:p14="http://schemas.microsoft.com/office/powerpoint/2010/main" xmlns="" val="1285242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2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6"/>
          <p:cNvSpPr txBox="1">
            <a:spLocks noChangeArrowheads="1"/>
          </p:cNvSpPr>
          <p:nvPr/>
        </p:nvSpPr>
        <p:spPr>
          <a:xfrm>
            <a:off x="1270000" y="2349500"/>
            <a:ext cx="6858000" cy="1631024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en-US" sz="3333" b="1" ker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 cộng hai phân số khác mẫu số, ta quy đồng mẫu số hai phân số, rồi cộng hai phân số đó.</a:t>
            </a:r>
            <a:endParaRPr lang="en-US" altLang="en-US" sz="3333" b="1" kern="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395116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56068" y="1295400"/>
            <a:ext cx="2934819" cy="570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618" tIns="40810" rIns="81618" bIns="40810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174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3174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174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 126: </a:t>
            </a:r>
            <a:r>
              <a:rPr lang="en-US" altLang="en-US" sz="3174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altLang="en-US" sz="3174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30870" y="2319070"/>
            <a:ext cx="490240" cy="47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618" tIns="40810" rIns="81618" bIns="40810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540">
                <a:solidFill>
                  <a:prstClr val="black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a)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6066" y="3258920"/>
            <a:ext cx="503064" cy="47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618" tIns="40810" rIns="81618" bIns="40810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540">
                <a:solidFill>
                  <a:prstClr val="black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b)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6067" y="4138296"/>
            <a:ext cx="472607" cy="47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618" tIns="40810" rIns="81618" bIns="40810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540">
                <a:solidFill>
                  <a:prstClr val="black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c)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30870" y="5095783"/>
            <a:ext cx="509476" cy="47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618" tIns="40810" rIns="81618" bIns="40810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540">
                <a:solidFill>
                  <a:prstClr val="black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d)</a:t>
            </a:r>
          </a:p>
        </p:txBody>
      </p:sp>
      <p:sp>
        <p:nvSpPr>
          <p:cNvPr id="8" name="TextBox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313623" y="2172791"/>
            <a:ext cx="1985906" cy="736290"/>
          </a:xfrm>
          <a:prstGeom prst="rect">
            <a:avLst/>
          </a:prstGeom>
          <a:blipFill rotWithShape="1">
            <a:blip r:embed="rId3"/>
            <a:stretch>
              <a:fillRect r="-9509" b="-11875"/>
            </a:stretch>
          </a:blipFill>
        </p:spPr>
        <p:txBody>
          <a:bodyPr/>
          <a:lstStyle/>
          <a:p>
            <a:pPr>
              <a:defRPr/>
            </a:pPr>
            <a:r>
              <a:rPr lang="en-US" sz="2857">
                <a:noFill/>
              </a:rPr>
              <a:t> </a:t>
            </a:r>
          </a:p>
        </p:txBody>
      </p:sp>
      <p:sp>
        <p:nvSpPr>
          <p:cNvPr id="9" name="TextBox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295782" y="3068768"/>
            <a:ext cx="1985627" cy="742726"/>
          </a:xfrm>
          <a:prstGeom prst="rect">
            <a:avLst/>
          </a:prstGeom>
          <a:blipFill rotWithShape="1">
            <a:blip r:embed="rId4"/>
            <a:stretch>
              <a:fillRect r="-9538" b="-12346"/>
            </a:stretch>
          </a:blipFill>
        </p:spPr>
        <p:txBody>
          <a:bodyPr/>
          <a:lstStyle/>
          <a:p>
            <a:pPr>
              <a:defRPr/>
            </a:pPr>
            <a:r>
              <a:rPr lang="en-US" sz="2857">
                <a:noFill/>
              </a:rPr>
              <a:t> </a:t>
            </a:r>
          </a:p>
        </p:txBody>
      </p:sp>
      <p:sp>
        <p:nvSpPr>
          <p:cNvPr id="10" name="TextBox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313623" y="4006592"/>
            <a:ext cx="1985906" cy="736705"/>
          </a:xfrm>
          <a:prstGeom prst="rect">
            <a:avLst/>
          </a:prstGeom>
          <a:blipFill rotWithShape="1">
            <a:blip r:embed="rId5"/>
            <a:stretch>
              <a:fillRect r="-9509" b="-11801"/>
            </a:stretch>
          </a:blipFill>
        </p:spPr>
        <p:txBody>
          <a:bodyPr/>
          <a:lstStyle/>
          <a:p>
            <a:pPr>
              <a:defRPr/>
            </a:pPr>
            <a:r>
              <a:rPr lang="en-US" sz="2857">
                <a:noFill/>
              </a:rPr>
              <a:t> </a:t>
            </a:r>
          </a:p>
        </p:txBody>
      </p:sp>
      <p:sp>
        <p:nvSpPr>
          <p:cNvPr id="11" name="TextBox 1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83682" y="4929848"/>
            <a:ext cx="2437156" cy="742396"/>
          </a:xfrm>
          <a:prstGeom prst="rect">
            <a:avLst/>
          </a:prstGeom>
          <a:blipFill rotWithShape="1">
            <a:blip r:embed="rId6"/>
            <a:stretch>
              <a:fillRect r="-7769" b="-12346"/>
            </a:stretch>
          </a:blipFill>
        </p:spPr>
        <p:txBody>
          <a:bodyPr/>
          <a:lstStyle/>
          <a:p>
            <a:pPr>
              <a:defRPr/>
            </a:pPr>
            <a:r>
              <a:rPr lang="en-US" sz="2857">
                <a:noFill/>
              </a:rPr>
              <a:t> </a:t>
            </a:r>
          </a:p>
        </p:txBody>
      </p:sp>
      <p:sp>
        <p:nvSpPr>
          <p:cNvPr id="13" name="TextBox 1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01237" y="2172791"/>
            <a:ext cx="1780484" cy="736290"/>
          </a:xfrm>
          <a:prstGeom prst="rect">
            <a:avLst/>
          </a:prstGeom>
          <a:blipFill rotWithShape="1">
            <a:blip r:embed="rId7" cstate="print"/>
            <a:stretch>
              <a:fillRect r="-10959" b="-11875"/>
            </a:stretch>
          </a:blipFill>
        </p:spPr>
        <p:txBody>
          <a:bodyPr/>
          <a:lstStyle/>
          <a:p>
            <a:pPr>
              <a:defRPr/>
            </a:pPr>
            <a:r>
              <a:rPr lang="en-US" sz="2857">
                <a:noFill/>
              </a:rPr>
              <a:t> </a:t>
            </a:r>
          </a:p>
        </p:txBody>
      </p:sp>
      <p:sp>
        <p:nvSpPr>
          <p:cNvPr id="14" name="TextBox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29969" y="3069591"/>
            <a:ext cx="1780484" cy="742727"/>
          </a:xfrm>
          <a:prstGeom prst="rect">
            <a:avLst/>
          </a:prstGeom>
          <a:blipFill rotWithShape="1">
            <a:blip r:embed="rId8" cstate="print"/>
            <a:stretch>
              <a:fillRect r="-10959" b="-12346"/>
            </a:stretch>
          </a:blipFill>
        </p:spPr>
        <p:txBody>
          <a:bodyPr/>
          <a:lstStyle/>
          <a:p>
            <a:pPr>
              <a:defRPr/>
            </a:pPr>
            <a:r>
              <a:rPr lang="en-US" sz="2857">
                <a:noFill/>
              </a:rPr>
              <a:t> </a:t>
            </a:r>
          </a:p>
        </p:txBody>
      </p:sp>
      <p:sp>
        <p:nvSpPr>
          <p:cNvPr id="15" name="TextBox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29969" y="4005394"/>
            <a:ext cx="1780484" cy="736705"/>
          </a:xfrm>
          <a:prstGeom prst="rect">
            <a:avLst/>
          </a:prstGeom>
          <a:blipFill rotWithShape="1">
            <a:blip r:embed="rId9" cstate="print"/>
            <a:stretch>
              <a:fillRect r="-10959" b="-11801"/>
            </a:stretch>
          </a:blipFill>
        </p:spPr>
        <p:txBody>
          <a:bodyPr/>
          <a:lstStyle/>
          <a:p>
            <a:pPr>
              <a:defRPr/>
            </a:pPr>
            <a:r>
              <a:rPr lang="en-US" sz="2857">
                <a:noFill/>
              </a:rPr>
              <a:t> </a:t>
            </a:r>
          </a:p>
        </p:txBody>
      </p:sp>
      <p:sp>
        <p:nvSpPr>
          <p:cNvPr id="16" name="TextBox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38297" y="4933040"/>
            <a:ext cx="1923245" cy="742672"/>
          </a:xfrm>
          <a:prstGeom prst="rect">
            <a:avLst/>
          </a:prstGeom>
          <a:blipFill rotWithShape="1">
            <a:blip r:embed="rId10" cstate="print"/>
            <a:stretch>
              <a:fillRect r="-9810" b="-11656"/>
            </a:stretch>
          </a:blipFill>
        </p:spPr>
        <p:txBody>
          <a:bodyPr/>
          <a:lstStyle/>
          <a:p>
            <a:pPr>
              <a:defRPr/>
            </a:pPr>
            <a:r>
              <a:rPr lang="en-US" sz="2857">
                <a:noFill/>
              </a:rPr>
              <a:t> </a:t>
            </a:r>
          </a:p>
        </p:txBody>
      </p:sp>
      <p:sp>
        <p:nvSpPr>
          <p:cNvPr id="17" name="TextBox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88113" y="3085177"/>
            <a:ext cx="1492959" cy="734125"/>
          </a:xfrm>
          <a:prstGeom prst="rect">
            <a:avLst/>
          </a:prstGeom>
          <a:blipFill rotWithShape="1">
            <a:blip r:embed="rId11"/>
            <a:stretch>
              <a:fillRect r="-6122" b="-12500"/>
            </a:stretch>
          </a:blipFill>
        </p:spPr>
        <p:txBody>
          <a:bodyPr/>
          <a:lstStyle/>
          <a:p>
            <a:pPr>
              <a:defRPr/>
            </a:pPr>
            <a:r>
              <a:rPr lang="en-US" sz="2857">
                <a:noFill/>
              </a:rPr>
              <a:t> </a:t>
            </a:r>
          </a:p>
        </p:txBody>
      </p:sp>
      <p:sp>
        <p:nvSpPr>
          <p:cNvPr id="18" name="TextBox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88113" y="2170593"/>
            <a:ext cx="1492959" cy="741502"/>
          </a:xfrm>
          <a:prstGeom prst="rect">
            <a:avLst/>
          </a:prstGeom>
          <a:blipFill rotWithShape="1">
            <a:blip r:embed="rId12" cstate="print"/>
            <a:stretch>
              <a:fillRect r="-6122" b="-11656"/>
            </a:stretch>
          </a:blipFill>
        </p:spPr>
        <p:txBody>
          <a:bodyPr/>
          <a:lstStyle/>
          <a:p>
            <a:pPr>
              <a:defRPr/>
            </a:pPr>
            <a:r>
              <a:rPr lang="en-US" sz="2857">
                <a:noFill/>
              </a:rPr>
              <a:t> </a:t>
            </a:r>
          </a:p>
        </p:txBody>
      </p:sp>
      <p:sp>
        <p:nvSpPr>
          <p:cNvPr id="19" name="TextBox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84480" y="3993710"/>
            <a:ext cx="1877727" cy="741362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 sz="2857">
                <a:noFill/>
              </a:rPr>
              <a:t> </a:t>
            </a:r>
          </a:p>
        </p:txBody>
      </p:sp>
      <p:sp>
        <p:nvSpPr>
          <p:cNvPr id="20" name="TextBox 1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638150" y="4936391"/>
            <a:ext cx="763093" cy="736561"/>
          </a:xfrm>
          <a:prstGeom prst="rect">
            <a:avLst/>
          </a:prstGeom>
          <a:blipFill rotWithShape="1">
            <a:blip r:embed="rId1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 sz="2857">
                <a:noFill/>
              </a:rPr>
              <a:t> </a:t>
            </a:r>
          </a:p>
        </p:txBody>
      </p:sp>
      <p:sp>
        <p:nvSpPr>
          <p:cNvPr id="22" name="AutoShape 3" descr="daisy_button_pink_hb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263016" y="1943636"/>
            <a:ext cx="1446309" cy="1028039"/>
          </a:xfrm>
          <a:prstGeom prst="actionButtonBlank">
            <a:avLst/>
          </a:prstGeom>
          <a:blipFill dpi="0" rotWithShape="1">
            <a:blip r:embed="rId1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618" tIns="40810" rIns="81618" bIns="40810" anchor="ctr"/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1587" b="0">
              <a:solidFill>
                <a:prstClr val="black"/>
              </a:solidFill>
              <a:latin typeface="Century Schoolbook" panose="02040604050505020304" pitchFamily="18" charset="0"/>
              <a:cs typeface="Arial" panose="020B0604020202020204" pitchFamily="34" charset="0"/>
            </a:endParaRPr>
          </a:p>
        </p:txBody>
      </p:sp>
      <p:sp>
        <p:nvSpPr>
          <p:cNvPr id="25" name="AutoShape 3" descr="daisy_button_pink_hb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333567" y="2888523"/>
            <a:ext cx="1448828" cy="1028039"/>
          </a:xfrm>
          <a:prstGeom prst="actionButtonBlank">
            <a:avLst/>
          </a:prstGeom>
          <a:blipFill dpi="0" rotWithShape="1">
            <a:blip r:embed="rId1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618" tIns="40810" rIns="81618" bIns="40810" anchor="ctr"/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1587" b="0">
              <a:solidFill>
                <a:prstClr val="black"/>
              </a:solidFill>
              <a:latin typeface="Century Schoolbook" panose="02040604050505020304" pitchFamily="18" charset="0"/>
              <a:cs typeface="Arial" panose="020B0604020202020204" pitchFamily="34" charset="0"/>
            </a:endParaRPr>
          </a:p>
        </p:txBody>
      </p:sp>
      <p:pic>
        <p:nvPicPr>
          <p:cNvPr id="27" name="Picture 12" descr="1"/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2949" y="2971674"/>
            <a:ext cx="773548" cy="97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0" descr="EC86B4260ABE4D00AED24191244CEFB6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7359" y="1653870"/>
            <a:ext cx="778587" cy="137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4" descr="kitty"/>
          <p:cNvPicPr>
            <a:picLocks noChangeAspect="1" noChangeArrowheads="1" noCrop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5862" y="3848531"/>
            <a:ext cx="1113708" cy="85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7" descr="19"/>
          <p:cNvPicPr>
            <a:picLocks noChangeAspect="1" noChangeArrowheads="1" noCrop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1690" y="4745545"/>
            <a:ext cx="1423633" cy="1068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4" descr="kitty"/>
          <p:cNvPicPr>
            <a:picLocks noChangeAspect="1" noChangeArrowheads="1" noCrop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5556" y="3846010"/>
            <a:ext cx="1113708" cy="85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2" descr="1"/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3271" y="2913720"/>
            <a:ext cx="771029" cy="97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0" descr="EC86B4260ABE4D00AED24191244CEFB6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3428" y="1595917"/>
            <a:ext cx="776068" cy="137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AutoShape 3" descr="daisy_button_pink_hb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75458" y="4881609"/>
            <a:ext cx="1330403" cy="1118748"/>
          </a:xfrm>
          <a:prstGeom prst="actionButtonBlank">
            <a:avLst/>
          </a:prstGeom>
          <a:blipFill dpi="0" rotWithShape="1">
            <a:blip r:embed="rId2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618" tIns="40810" rIns="81618" bIns="40810" anchor="ctr"/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1587" b="0">
              <a:solidFill>
                <a:prstClr val="black"/>
              </a:solidFill>
              <a:latin typeface="Century Schoolbook" panose="02040604050505020304" pitchFamily="18" charset="0"/>
              <a:cs typeface="Arial" panose="020B0604020202020204" pitchFamily="34" charset="0"/>
            </a:endParaRPr>
          </a:p>
        </p:txBody>
      </p:sp>
      <p:sp>
        <p:nvSpPr>
          <p:cNvPr id="35" name="AutoShape 3" descr="daisy_button_pink_hb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331047" y="3788058"/>
            <a:ext cx="1448830" cy="1028039"/>
          </a:xfrm>
          <a:prstGeom prst="actionButtonBlank">
            <a:avLst/>
          </a:prstGeom>
          <a:blipFill dpi="0" rotWithShape="1">
            <a:blip r:embed="rId1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618" tIns="40810" rIns="81618" bIns="40810" anchor="ctr"/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1587" b="0">
              <a:solidFill>
                <a:prstClr val="black"/>
              </a:solidFill>
              <a:latin typeface="Century Schoolbook" panose="02040604050505020304" pitchFamily="18" charset="0"/>
              <a:cs typeface="Arial" panose="020B0604020202020204" pitchFamily="34" charset="0"/>
            </a:endParaRPr>
          </a:p>
        </p:txBody>
      </p:sp>
      <p:sp>
        <p:nvSpPr>
          <p:cNvPr id="15390" name="TextBox 1"/>
          <p:cNvSpPr txBox="1">
            <a:spLocks noChangeArrowheads="1"/>
          </p:cNvSpPr>
          <p:nvPr/>
        </p:nvSpPr>
        <p:spPr bwMode="auto">
          <a:xfrm>
            <a:off x="619847" y="457200"/>
            <a:ext cx="2688523" cy="58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174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 hành</a:t>
            </a:r>
          </a:p>
        </p:txBody>
      </p:sp>
    </p:spTree>
    <p:extLst>
      <p:ext uri="{BB962C8B-B14F-4D97-AF65-F5344CB8AC3E}">
        <p14:creationId xmlns:p14="http://schemas.microsoft.com/office/powerpoint/2010/main" xmlns="" val="235763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" decel="100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" decel="100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22" grpId="0" animBg="1"/>
      <p:bldP spid="25" grpId="0" animBg="1"/>
      <p:bldP spid="34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94828" y="4861452"/>
            <a:ext cx="8372972" cy="87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8" tIns="40820" rIns="81638" bIns="40820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just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857" i="1" dirty="0"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grpSp>
        <p:nvGrpSpPr>
          <p:cNvPr id="2" name="Horizontal Scroll 5"/>
          <p:cNvGrpSpPr>
            <a:grpSpLocks/>
          </p:cNvGrpSpPr>
          <p:nvPr/>
        </p:nvGrpSpPr>
        <p:grpSpPr bwMode="auto">
          <a:xfrm>
            <a:off x="685800" y="4395202"/>
            <a:ext cx="8466200" cy="1700798"/>
            <a:chOff x="342" y="2231"/>
            <a:chExt cx="4980" cy="1429"/>
          </a:xfrm>
        </p:grpSpPr>
        <p:pic>
          <p:nvPicPr>
            <p:cNvPr id="16409" name="Horizontal Scroll 5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" y="2231"/>
              <a:ext cx="4980" cy="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2" name="Text Box 7"/>
            <p:cNvSpPr txBox="1">
              <a:spLocks noChangeArrowheads="1"/>
            </p:cNvSpPr>
            <p:nvPr/>
          </p:nvSpPr>
          <p:spPr bwMode="auto">
            <a:xfrm>
              <a:off x="552" y="2424"/>
              <a:ext cx="4644" cy="100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638" tIns="40820" rIns="81638" bIns="40820" anchor="ctr"/>
            <a:lstStyle>
              <a:lvl1pPr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1pPr>
              <a:lvl2pPr marL="742950" indent="-28575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2pPr>
              <a:lvl3pPr marL="11430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3pPr>
              <a:lvl4pPr marL="16002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4pPr>
              <a:lvl5pPr marL="2057400" indent="-228600" defTabSz="514350" eaLnBrk="0" hangingPunct="0"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5pPr>
              <a:lvl6pPr marL="25146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6pPr>
              <a:lvl7pPr marL="29718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7pPr>
              <a:lvl8pPr marL="34290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8pPr>
              <a:lvl9pPr marL="3886200" indent="-228600" algn="ctr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.VnTime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857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    Khi ta đổi chỗ hai phân số trong một tổng thì tổng của chúng không thay đổi.</a:t>
              </a:r>
            </a:p>
          </p:txBody>
        </p:sp>
      </p:grp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05128" y="504001"/>
            <a:ext cx="4915979" cy="522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638" tIns="40820" rIns="81638" bIns="40820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57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2857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2/126. </a:t>
            </a:r>
            <a:r>
              <a:rPr lang="en-US" altLang="en-US" sz="2857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2857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altLang="en-US" sz="2857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altLang="en-US" sz="2857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57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hoán</a:t>
            </a:r>
            <a:endParaRPr lang="en-US" altLang="en-US" sz="2857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48" name="Text Box 16"/>
          <p:cNvSpPr txBox="1">
            <a:spLocks noChangeArrowheads="1"/>
          </p:cNvSpPr>
          <p:nvPr/>
        </p:nvSpPr>
        <p:spPr bwMode="auto">
          <a:xfrm>
            <a:off x="1371600" y="1295400"/>
            <a:ext cx="38702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8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28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altLang="en-US" sz="28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sz="28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lang="en-US" altLang="en-US" sz="28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endParaRPr lang="vi-VN" altLang="en-US" sz="28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1" name="Text Box 17"/>
          <p:cNvSpPr txBox="1">
            <a:spLocks noChangeArrowheads="1"/>
          </p:cNvSpPr>
          <p:nvPr/>
        </p:nvSpPr>
        <p:spPr bwMode="auto">
          <a:xfrm>
            <a:off x="1524421" y="2319072"/>
            <a:ext cx="184731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16392" name="Text Box 19"/>
          <p:cNvSpPr txBox="1">
            <a:spLocks noChangeArrowheads="1"/>
          </p:cNvSpPr>
          <p:nvPr/>
        </p:nvSpPr>
        <p:spPr bwMode="auto">
          <a:xfrm>
            <a:off x="919692" y="2319072"/>
            <a:ext cx="184731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graphicFrame>
        <p:nvGraphicFramePr>
          <p:cNvPr id="69652" name="Object 20"/>
          <p:cNvGraphicFramePr>
            <a:graphicFrameLocks noChangeAspect="1"/>
          </p:cNvGraphicFramePr>
          <p:nvPr/>
        </p:nvGraphicFramePr>
        <p:xfrm>
          <a:off x="970086" y="2384584"/>
          <a:ext cx="2051038" cy="982684"/>
        </p:xfrm>
        <a:graphic>
          <a:graphicData uri="http://schemas.openxmlformats.org/presentationml/2006/ole">
            <p:oleObj spid="_x0000_s3116" name="Equation" r:id="rId7" imgW="634725" imgH="393529" progId="">
              <p:embed/>
            </p:oleObj>
          </a:graphicData>
        </a:graphic>
      </p:graphicFrame>
      <p:sp>
        <p:nvSpPr>
          <p:cNvPr id="16394" name="Text Box 21"/>
          <p:cNvSpPr txBox="1">
            <a:spLocks noChangeArrowheads="1"/>
          </p:cNvSpPr>
          <p:nvPr/>
        </p:nvSpPr>
        <p:spPr bwMode="auto">
          <a:xfrm>
            <a:off x="4694206" y="2825533"/>
            <a:ext cx="483783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graphicFrame>
        <p:nvGraphicFramePr>
          <p:cNvPr id="69654" name="Object 22"/>
          <p:cNvGraphicFramePr>
            <a:graphicFrameLocks noChangeAspect="1"/>
          </p:cNvGraphicFramePr>
          <p:nvPr/>
        </p:nvGraphicFramePr>
        <p:xfrm>
          <a:off x="4306172" y="2366946"/>
          <a:ext cx="2297969" cy="967566"/>
        </p:xfrm>
        <a:graphic>
          <a:graphicData uri="http://schemas.openxmlformats.org/presentationml/2006/ole">
            <p:oleObj spid="_x0000_s3117" name="Equation" r:id="rId8" imgW="634725" imgH="393529" progId="">
              <p:embed/>
            </p:oleObj>
          </a:graphicData>
        </a:graphic>
      </p:graphicFrame>
      <p:sp>
        <p:nvSpPr>
          <p:cNvPr id="16396" name="Text Box 24"/>
          <p:cNvSpPr txBox="1">
            <a:spLocks noChangeArrowheads="1"/>
          </p:cNvSpPr>
          <p:nvPr/>
        </p:nvSpPr>
        <p:spPr bwMode="auto">
          <a:xfrm>
            <a:off x="944889" y="3914044"/>
            <a:ext cx="967566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graphicFrame>
        <p:nvGraphicFramePr>
          <p:cNvPr id="69657" name="Object 25"/>
          <p:cNvGraphicFramePr>
            <a:graphicFrameLocks noChangeAspect="1"/>
          </p:cNvGraphicFramePr>
          <p:nvPr/>
        </p:nvGraphicFramePr>
        <p:xfrm>
          <a:off x="2529782" y="3536089"/>
          <a:ext cx="995283" cy="982684"/>
        </p:xfrm>
        <a:graphic>
          <a:graphicData uri="http://schemas.openxmlformats.org/presentationml/2006/ole">
            <p:oleObj spid="_x0000_s3118" name="Equation" r:id="rId9" imgW="380835" imgH="393529" progId="">
              <p:embed/>
            </p:oleObj>
          </a:graphicData>
        </a:graphic>
      </p:graphicFrame>
      <p:sp>
        <p:nvSpPr>
          <p:cNvPr id="16398" name="Text Box 27"/>
          <p:cNvSpPr txBox="1">
            <a:spLocks noChangeArrowheads="1"/>
          </p:cNvSpPr>
          <p:nvPr/>
        </p:nvSpPr>
        <p:spPr bwMode="auto">
          <a:xfrm>
            <a:off x="4306172" y="3528529"/>
            <a:ext cx="184731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graphicFrame>
        <p:nvGraphicFramePr>
          <p:cNvPr id="69660" name="Object 28"/>
          <p:cNvGraphicFramePr>
            <a:graphicFrameLocks noChangeAspect="1"/>
          </p:cNvGraphicFramePr>
          <p:nvPr/>
        </p:nvGraphicFramePr>
        <p:xfrm>
          <a:off x="4238140" y="3586482"/>
          <a:ext cx="1234654" cy="952448"/>
        </p:xfrm>
        <a:graphic>
          <a:graphicData uri="http://schemas.openxmlformats.org/presentationml/2006/ole">
            <p:oleObj spid="_x0000_s3119" name="Equation" r:id="rId10" imgW="380835" imgH="393529" progId="">
              <p:embed/>
            </p:oleObj>
          </a:graphicData>
        </a:graphic>
      </p:graphicFrame>
      <p:sp>
        <p:nvSpPr>
          <p:cNvPr id="69662" name="Text Box 30"/>
          <p:cNvSpPr txBox="1">
            <a:spLocks noChangeArrowheads="1"/>
          </p:cNvSpPr>
          <p:nvPr/>
        </p:nvSpPr>
        <p:spPr bwMode="auto">
          <a:xfrm>
            <a:off x="3666167" y="3566325"/>
            <a:ext cx="470000" cy="67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809">
                <a:solidFill>
                  <a:srgbClr val="FF0000"/>
                </a:solidFill>
              </a:rPr>
              <a:t>=</a:t>
            </a:r>
            <a:endParaRPr lang="vi-VN" altLang="en-US" sz="3809">
              <a:solidFill>
                <a:srgbClr val="FF0000"/>
              </a:solidFill>
            </a:endParaRPr>
          </a:p>
        </p:txBody>
      </p:sp>
      <p:sp>
        <p:nvSpPr>
          <p:cNvPr id="16401" name="Text Box 31"/>
          <p:cNvSpPr txBox="1">
            <a:spLocks noChangeArrowheads="1"/>
          </p:cNvSpPr>
          <p:nvPr/>
        </p:nvSpPr>
        <p:spPr bwMode="auto">
          <a:xfrm>
            <a:off x="7596903" y="2341750"/>
            <a:ext cx="362837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16402" name="Text Box 33"/>
          <p:cNvSpPr txBox="1">
            <a:spLocks noChangeArrowheads="1"/>
          </p:cNvSpPr>
          <p:nvPr/>
        </p:nvSpPr>
        <p:spPr bwMode="auto">
          <a:xfrm>
            <a:off x="7234066" y="2462695"/>
            <a:ext cx="1209457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16403" name="Text Box 35"/>
          <p:cNvSpPr txBox="1">
            <a:spLocks noChangeArrowheads="1"/>
          </p:cNvSpPr>
          <p:nvPr/>
        </p:nvSpPr>
        <p:spPr bwMode="auto">
          <a:xfrm>
            <a:off x="7838795" y="2462695"/>
            <a:ext cx="725674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sp>
        <p:nvSpPr>
          <p:cNvPr id="16404" name="Text Box 37"/>
          <p:cNvSpPr txBox="1">
            <a:spLocks noChangeArrowheads="1"/>
          </p:cNvSpPr>
          <p:nvPr/>
        </p:nvSpPr>
        <p:spPr bwMode="auto">
          <a:xfrm>
            <a:off x="7475957" y="2099858"/>
            <a:ext cx="1209457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vi-VN" altLang="en-US" sz="2540">
              <a:solidFill>
                <a:prstClr val="black"/>
              </a:solidFill>
            </a:endParaRPr>
          </a:p>
        </p:txBody>
      </p:sp>
      <p:graphicFrame>
        <p:nvGraphicFramePr>
          <p:cNvPr id="16405" name="Object 39"/>
          <p:cNvGraphicFramePr>
            <a:graphicFrameLocks noChangeAspect="1"/>
          </p:cNvGraphicFramePr>
          <p:nvPr/>
        </p:nvGraphicFramePr>
        <p:xfrm>
          <a:off x="4694206" y="3793098"/>
          <a:ext cx="370395" cy="428349"/>
        </p:xfrm>
        <a:graphic>
          <a:graphicData uri="http://schemas.openxmlformats.org/presentationml/2006/ole">
            <p:oleObj spid="_x0000_s3120" name="Equation" r:id="rId11" imgW="114102" imgH="177492" progId="">
              <p:embed/>
            </p:oleObj>
          </a:graphicData>
        </a:graphic>
      </p:graphicFrame>
      <p:graphicFrame>
        <p:nvGraphicFramePr>
          <p:cNvPr id="69672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15108939"/>
              </p:ext>
            </p:extLst>
          </p:nvPr>
        </p:nvGraphicFramePr>
        <p:xfrm>
          <a:off x="2638129" y="2331670"/>
          <a:ext cx="493862" cy="1088511"/>
        </p:xfrm>
        <a:graphic>
          <a:graphicData uri="http://schemas.openxmlformats.org/presentationml/2006/ole">
            <p:oleObj spid="_x0000_s3121" name="Equation" r:id="rId12" imgW="152334" imgH="393529" progId="">
              <p:embed/>
            </p:oleObj>
          </a:graphicData>
        </a:graphic>
      </p:graphicFrame>
      <p:graphicFrame>
        <p:nvGraphicFramePr>
          <p:cNvPr id="69673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93602018"/>
              </p:ext>
            </p:extLst>
          </p:nvPr>
        </p:nvGraphicFramePr>
        <p:xfrm>
          <a:off x="5994372" y="2271197"/>
          <a:ext cx="493862" cy="1088511"/>
        </p:xfrm>
        <a:graphic>
          <a:graphicData uri="http://schemas.openxmlformats.org/presentationml/2006/ole">
            <p:oleObj spid="_x0000_s3122" name="Equation" r:id="rId13" imgW="152334" imgH="393529" progId="">
              <p:embed/>
            </p:oleObj>
          </a:graphicData>
        </a:graphic>
      </p:graphicFrame>
      <p:sp>
        <p:nvSpPr>
          <p:cNvPr id="3107" name="Text Box 35"/>
          <p:cNvSpPr txBox="1">
            <a:spLocks noChangeArrowheads="1"/>
          </p:cNvSpPr>
          <p:nvPr/>
        </p:nvSpPr>
        <p:spPr bwMode="auto">
          <a:xfrm>
            <a:off x="3525064" y="3631837"/>
            <a:ext cx="846620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defTabSz="514350" eaLnBrk="0" hangingPunct="0">
              <a:defRPr sz="1600" b="1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algn="ctr" defTabSz="5143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540" dirty="0">
                <a:solidFill>
                  <a:prstClr val="black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425741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9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9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9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9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9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9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9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9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9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9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69648" grpId="0"/>
      <p:bldP spid="69662" grpId="0"/>
      <p:bldP spid="310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93"/>
          <p:cNvSpPr txBox="1">
            <a:spLocks noChangeArrowheads="1"/>
          </p:cNvSpPr>
          <p:nvPr/>
        </p:nvSpPr>
        <p:spPr bwMode="auto">
          <a:xfrm>
            <a:off x="4876800" y="3425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1" name="Text Box 95"/>
          <p:cNvSpPr txBox="1">
            <a:spLocks noChangeArrowheads="1"/>
          </p:cNvSpPr>
          <p:nvPr/>
        </p:nvSpPr>
        <p:spPr bwMode="auto">
          <a:xfrm>
            <a:off x="5410200" y="12922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2" name="Text Box 99"/>
          <p:cNvSpPr txBox="1">
            <a:spLocks noChangeArrowheads="1"/>
          </p:cNvSpPr>
          <p:nvPr/>
        </p:nvSpPr>
        <p:spPr bwMode="auto">
          <a:xfrm>
            <a:off x="2819400" y="12922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4" name="Text Box 118"/>
          <p:cNvSpPr txBox="1">
            <a:spLocks noChangeArrowheads="1"/>
          </p:cNvSpPr>
          <p:nvPr/>
        </p:nvSpPr>
        <p:spPr bwMode="auto">
          <a:xfrm>
            <a:off x="1219200" y="13684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85111" name="Object 119"/>
          <p:cNvGraphicFramePr>
            <a:graphicFrameLocks noChangeAspect="1"/>
          </p:cNvGraphicFramePr>
          <p:nvPr/>
        </p:nvGraphicFramePr>
        <p:xfrm>
          <a:off x="854075" y="1254125"/>
          <a:ext cx="1981200" cy="838200"/>
        </p:xfrm>
        <a:graphic>
          <a:graphicData uri="http://schemas.openxmlformats.org/presentationml/2006/ole">
            <p:oleObj spid="_x0000_s5156" name="Equation" r:id="rId4" imgW="533169" imgH="393529" progId="Equation.3">
              <p:embed/>
            </p:oleObj>
          </a:graphicData>
        </a:graphic>
      </p:graphicFrame>
      <p:graphicFrame>
        <p:nvGraphicFramePr>
          <p:cNvPr id="85117" name="Object 125"/>
          <p:cNvGraphicFramePr>
            <a:graphicFrameLocks noChangeAspect="1"/>
          </p:cNvGraphicFramePr>
          <p:nvPr/>
        </p:nvGraphicFramePr>
        <p:xfrm>
          <a:off x="3063875" y="1254125"/>
          <a:ext cx="2895600" cy="806450"/>
        </p:xfrm>
        <a:graphic>
          <a:graphicData uri="http://schemas.openxmlformats.org/presentationml/2006/ole">
            <p:oleObj spid="_x0000_s5157" name="Equation" r:id="rId5" imgW="939392" imgH="393529" progId="Equation.3">
              <p:embed/>
            </p:oleObj>
          </a:graphicData>
        </a:graphic>
      </p:graphicFrame>
      <p:sp>
        <p:nvSpPr>
          <p:cNvPr id="27657" name="Text Box 137"/>
          <p:cNvSpPr txBox="1">
            <a:spLocks noChangeArrowheads="1"/>
          </p:cNvSpPr>
          <p:nvPr/>
        </p:nvSpPr>
        <p:spPr bwMode="auto">
          <a:xfrm>
            <a:off x="1143000" y="22066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9" name="Text Box 145"/>
          <p:cNvSpPr txBox="1">
            <a:spLocks noChangeArrowheads="1"/>
          </p:cNvSpPr>
          <p:nvPr/>
        </p:nvSpPr>
        <p:spPr bwMode="auto">
          <a:xfrm>
            <a:off x="2667000" y="23590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7663" name="Object 168"/>
          <p:cNvGraphicFramePr>
            <a:graphicFrameLocks noChangeAspect="1"/>
          </p:cNvGraphicFramePr>
          <p:nvPr/>
        </p:nvGraphicFramePr>
        <p:xfrm>
          <a:off x="4606925" y="993775"/>
          <a:ext cx="114300" cy="215900"/>
        </p:xfrm>
        <a:graphic>
          <a:graphicData uri="http://schemas.openxmlformats.org/presentationml/2006/ole">
            <p:oleObj spid="_x0000_s5158" name="Equation" r:id="rId6" imgW="114151" imgH="215619" progId="Equation.3">
              <p:embed/>
            </p:oleObj>
          </a:graphicData>
        </a:graphic>
      </p:graphicFrame>
      <p:sp>
        <p:nvSpPr>
          <p:cNvPr id="18" name="Text Box 116"/>
          <p:cNvSpPr txBox="1">
            <a:spLocks noChangeArrowheads="1"/>
          </p:cNvSpPr>
          <p:nvPr/>
        </p:nvSpPr>
        <p:spPr bwMode="auto">
          <a:xfrm>
            <a:off x="854074" y="531813"/>
            <a:ext cx="28797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Bài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1/127: </a:t>
            </a:r>
            <a:r>
              <a:rPr lang="en-US" altLang="en-US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Tính</a:t>
            </a:r>
            <a:endParaRPr lang="en-US" altLang="en-US" sz="2800" b="1" i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9" name="Object 138"/>
          <p:cNvGraphicFramePr>
            <a:graphicFrameLocks noChangeAspect="1"/>
          </p:cNvGraphicFramePr>
          <p:nvPr/>
        </p:nvGraphicFramePr>
        <p:xfrm>
          <a:off x="895350" y="2484438"/>
          <a:ext cx="2057400" cy="914400"/>
        </p:xfrm>
        <a:graphic>
          <a:graphicData uri="http://schemas.openxmlformats.org/presentationml/2006/ole">
            <p:oleObj spid="_x0000_s5159" name="Equation" r:id="rId7" imgW="520474" imgH="393529" progId="Equation.3">
              <p:embed/>
            </p:oleObj>
          </a:graphicData>
        </a:graphic>
      </p:graphicFrame>
      <p:graphicFrame>
        <p:nvGraphicFramePr>
          <p:cNvPr id="20" name="Object 146"/>
          <p:cNvGraphicFramePr>
            <a:graphicFrameLocks noChangeAspect="1"/>
          </p:cNvGraphicFramePr>
          <p:nvPr/>
        </p:nvGraphicFramePr>
        <p:xfrm>
          <a:off x="3105150" y="2484438"/>
          <a:ext cx="2971800" cy="838200"/>
        </p:xfrm>
        <a:graphic>
          <a:graphicData uri="http://schemas.openxmlformats.org/presentationml/2006/ole">
            <p:oleObj spid="_x0000_s5160" name="Equation" r:id="rId8" imgW="990170" imgH="393529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617856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5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5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0" y="21796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4218" name="AutoShape 10"/>
          <p:cNvSpPr>
            <a:spLocks noChangeArrowheads="1"/>
          </p:cNvSpPr>
          <p:nvPr/>
        </p:nvSpPr>
        <p:spPr bwMode="auto">
          <a:xfrm>
            <a:off x="3276600" y="2514600"/>
            <a:ext cx="1905000" cy="228600"/>
          </a:xfrm>
          <a:prstGeom prst="curvedUpArrow">
            <a:avLst>
              <a:gd name="adj1" fmla="val 166667"/>
              <a:gd name="adj2" fmla="val 333333"/>
              <a:gd name="adj3" fmla="val 33333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9" name="AutoShape 11"/>
          <p:cNvSpPr>
            <a:spLocks noChangeArrowheads="1"/>
          </p:cNvSpPr>
          <p:nvPr/>
        </p:nvSpPr>
        <p:spPr bwMode="auto">
          <a:xfrm>
            <a:off x="5486400" y="2514600"/>
            <a:ext cx="2133600" cy="304800"/>
          </a:xfrm>
          <a:prstGeom prst="curvedUpArrow">
            <a:avLst>
              <a:gd name="adj1" fmla="val 140000"/>
              <a:gd name="adj2" fmla="val 280000"/>
              <a:gd name="adj3" fmla="val 28125"/>
            </a:avLst>
          </a:prstGeom>
          <a:gradFill rotWithShape="1">
            <a:gsLst>
              <a:gs pos="0">
                <a:srgbClr val="3333FF"/>
              </a:gs>
              <a:gs pos="100000">
                <a:srgbClr val="2D2DE3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7" name="Text Box 14"/>
          <p:cNvSpPr txBox="1">
            <a:spLocks noChangeArrowheads="1"/>
          </p:cNvSpPr>
          <p:nvPr/>
        </p:nvSpPr>
        <p:spPr bwMode="auto">
          <a:xfrm>
            <a:off x="1219200" y="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8" name="Text Box 15"/>
          <p:cNvSpPr txBox="1">
            <a:spLocks noChangeArrowheads="1"/>
          </p:cNvSpPr>
          <p:nvPr/>
        </p:nvSpPr>
        <p:spPr bwMode="auto">
          <a:xfrm>
            <a:off x="1219200" y="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34" name="Text Box 26"/>
          <p:cNvSpPr txBox="1">
            <a:spLocks noChangeArrowheads="1"/>
          </p:cNvSpPr>
          <p:nvPr/>
        </p:nvSpPr>
        <p:spPr bwMode="auto">
          <a:xfrm>
            <a:off x="762000" y="2895600"/>
            <a:ext cx="1447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2400" b="1" i="1" smtClean="0">
                <a:solidFill>
                  <a:prstClr val="black"/>
                </a:solidFill>
                <a:latin typeface="Times New Roman" panose="02020603050405020304" pitchFamily="18" charset="0"/>
              </a:rPr>
              <a:t>Viết gọn</a:t>
            </a:r>
            <a:r>
              <a:rPr lang="en-US" altLang="en-US" sz="2400" smtClean="0">
                <a:solidFill>
                  <a:prstClr val="black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94235" name="Rectangle 27"/>
          <p:cNvSpPr>
            <a:spLocks noChangeArrowheads="1"/>
          </p:cNvSpPr>
          <p:nvPr/>
        </p:nvSpPr>
        <p:spPr bwMode="auto">
          <a:xfrm>
            <a:off x="914400" y="1752600"/>
            <a:ext cx="879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2400" b="1" i="1" smtClean="0">
                <a:solidFill>
                  <a:srgbClr val="0066FF"/>
                </a:solidFill>
                <a:latin typeface="Times New Roman" panose="02020603050405020304" pitchFamily="18" charset="0"/>
              </a:rPr>
              <a:t>Mẫu:</a:t>
            </a:r>
          </a:p>
        </p:txBody>
      </p:sp>
      <p:graphicFrame>
        <p:nvGraphicFramePr>
          <p:cNvPr id="94236" name="Object 28"/>
          <p:cNvGraphicFramePr>
            <a:graphicFrameLocks noChangeAspect="1"/>
          </p:cNvGraphicFramePr>
          <p:nvPr/>
        </p:nvGraphicFramePr>
        <p:xfrm>
          <a:off x="2362200" y="2895600"/>
          <a:ext cx="1344613" cy="838200"/>
        </p:xfrm>
        <a:graphic>
          <a:graphicData uri="http://schemas.openxmlformats.org/presentationml/2006/ole">
            <p:oleObj spid="_x0000_s6218" name="Equation" r:id="rId4" imgW="571252" imgH="393529" progId="Equation.3">
              <p:embed/>
            </p:oleObj>
          </a:graphicData>
        </a:graphic>
      </p:graphicFrame>
      <p:graphicFrame>
        <p:nvGraphicFramePr>
          <p:cNvPr id="94237" name="Object 29"/>
          <p:cNvGraphicFramePr>
            <a:graphicFrameLocks noChangeAspect="1"/>
          </p:cNvGraphicFramePr>
          <p:nvPr/>
        </p:nvGraphicFramePr>
        <p:xfrm>
          <a:off x="3810000" y="2895600"/>
          <a:ext cx="914400" cy="838200"/>
        </p:xfrm>
        <a:graphic>
          <a:graphicData uri="http://schemas.openxmlformats.org/presentationml/2006/ole">
            <p:oleObj spid="_x0000_s6219" name="Equation" r:id="rId5" imgW="330057" imgH="393529" progId="Equation.3">
              <p:embed/>
            </p:oleObj>
          </a:graphicData>
        </a:graphic>
      </p:graphicFrame>
      <p:graphicFrame>
        <p:nvGraphicFramePr>
          <p:cNvPr id="94238" name="Object 30"/>
          <p:cNvGraphicFramePr>
            <a:graphicFrameLocks noChangeAspect="1"/>
          </p:cNvGraphicFramePr>
          <p:nvPr/>
        </p:nvGraphicFramePr>
        <p:xfrm>
          <a:off x="4876800" y="2895600"/>
          <a:ext cx="914400" cy="838200"/>
        </p:xfrm>
        <a:graphic>
          <a:graphicData uri="http://schemas.openxmlformats.org/presentationml/2006/ole">
            <p:oleObj spid="_x0000_s6220" name="Equation" r:id="rId6" imgW="330057" imgH="393529" progId="Equation.3">
              <p:embed/>
            </p:oleObj>
          </a:graphicData>
        </a:graphic>
      </p:graphicFrame>
      <p:graphicFrame>
        <p:nvGraphicFramePr>
          <p:cNvPr id="94239" name="Object 31"/>
          <p:cNvGraphicFramePr>
            <a:graphicFrameLocks noChangeAspect="1"/>
          </p:cNvGraphicFramePr>
          <p:nvPr/>
        </p:nvGraphicFramePr>
        <p:xfrm>
          <a:off x="5867400" y="2895600"/>
          <a:ext cx="357188" cy="806450"/>
        </p:xfrm>
        <a:graphic>
          <a:graphicData uri="http://schemas.openxmlformats.org/presentationml/2006/ole">
            <p:oleObj spid="_x0000_s6221" name="Equation" r:id="rId7" imgW="228501" imgH="393529" progId="Equation.3">
              <p:embed/>
            </p:oleObj>
          </a:graphicData>
        </a:graphic>
      </p:graphicFrame>
      <p:graphicFrame>
        <p:nvGraphicFramePr>
          <p:cNvPr id="94240" name="Object 32"/>
          <p:cNvGraphicFramePr>
            <a:graphicFrameLocks noChangeAspect="1"/>
          </p:cNvGraphicFramePr>
          <p:nvPr/>
        </p:nvGraphicFramePr>
        <p:xfrm>
          <a:off x="914400" y="4343400"/>
          <a:ext cx="2362200" cy="846138"/>
        </p:xfrm>
        <a:graphic>
          <a:graphicData uri="http://schemas.openxmlformats.org/presentationml/2006/ole">
            <p:oleObj spid="_x0000_s6222" name="Equation" r:id="rId8" imgW="596641" imgH="393529" progId="Equation.3">
              <p:embed/>
            </p:oleObj>
          </a:graphicData>
        </a:graphic>
      </p:graphicFrame>
      <p:graphicFrame>
        <p:nvGraphicFramePr>
          <p:cNvPr id="94247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35651734"/>
              </p:ext>
            </p:extLst>
          </p:nvPr>
        </p:nvGraphicFramePr>
        <p:xfrm>
          <a:off x="4953000" y="4375150"/>
          <a:ext cx="2514600" cy="882650"/>
        </p:xfrm>
        <a:graphic>
          <a:graphicData uri="http://schemas.openxmlformats.org/presentationml/2006/ole">
            <p:oleObj spid="_x0000_s6223" name="Equation" r:id="rId9" imgW="685800" imgH="393700" progId="Equation.3">
              <p:embed/>
            </p:oleObj>
          </a:graphicData>
        </a:graphic>
      </p:graphicFrame>
      <p:sp>
        <p:nvSpPr>
          <p:cNvPr id="94254" name="Oval 46"/>
          <p:cNvSpPr>
            <a:spLocks noChangeArrowheads="1"/>
          </p:cNvSpPr>
          <p:nvPr/>
        </p:nvSpPr>
        <p:spPr bwMode="auto">
          <a:xfrm>
            <a:off x="2895600" y="1600200"/>
            <a:ext cx="533400" cy="9906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55" name="Oval 47"/>
          <p:cNvSpPr>
            <a:spLocks noChangeArrowheads="1"/>
          </p:cNvSpPr>
          <p:nvPr/>
        </p:nvSpPr>
        <p:spPr bwMode="auto">
          <a:xfrm>
            <a:off x="4800600" y="1524000"/>
            <a:ext cx="914400" cy="10668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94258" name="Object 50"/>
          <p:cNvGraphicFramePr>
            <a:graphicFrameLocks noChangeAspect="1"/>
          </p:cNvGraphicFramePr>
          <p:nvPr/>
        </p:nvGraphicFramePr>
        <p:xfrm>
          <a:off x="3776663" y="1608138"/>
          <a:ext cx="2362200" cy="914400"/>
        </p:xfrm>
        <a:graphic>
          <a:graphicData uri="http://schemas.openxmlformats.org/presentationml/2006/ole">
            <p:oleObj spid="_x0000_s6224" name="Equation" r:id="rId10" imgW="723586" imgH="393529" progId="Equation.3">
              <p:embed/>
            </p:oleObj>
          </a:graphicData>
        </a:graphic>
      </p:graphicFrame>
      <p:graphicFrame>
        <p:nvGraphicFramePr>
          <p:cNvPr id="94259" name="Object 51"/>
          <p:cNvGraphicFramePr>
            <a:graphicFrameLocks noChangeAspect="1"/>
          </p:cNvGraphicFramePr>
          <p:nvPr/>
        </p:nvGraphicFramePr>
        <p:xfrm>
          <a:off x="6172200" y="1600200"/>
          <a:ext cx="1698625" cy="914400"/>
        </p:xfrm>
        <a:graphic>
          <a:graphicData uri="http://schemas.openxmlformats.org/presentationml/2006/ole">
            <p:oleObj spid="_x0000_s6225" name="Equation" r:id="rId11" imgW="520474" imgH="393529" progId="Equation.3">
              <p:embed/>
            </p:oleObj>
          </a:graphicData>
        </a:graphic>
      </p:graphicFrame>
      <p:graphicFrame>
        <p:nvGraphicFramePr>
          <p:cNvPr id="94260" name="Object 52"/>
          <p:cNvGraphicFramePr>
            <a:graphicFrameLocks noChangeAspect="1"/>
          </p:cNvGraphicFramePr>
          <p:nvPr/>
        </p:nvGraphicFramePr>
        <p:xfrm>
          <a:off x="7848600" y="1600200"/>
          <a:ext cx="966788" cy="914400"/>
        </p:xfrm>
        <a:graphic>
          <a:graphicData uri="http://schemas.openxmlformats.org/presentationml/2006/ole">
            <p:oleObj spid="_x0000_s6226" name="Equation" r:id="rId12" imgW="342751" imgH="393529" progId="Equation.3">
              <p:embed/>
            </p:oleObj>
          </a:graphicData>
        </a:graphic>
      </p:graphicFrame>
      <p:graphicFrame>
        <p:nvGraphicFramePr>
          <p:cNvPr id="30" name="Object 52"/>
          <p:cNvGraphicFramePr>
            <a:graphicFrameLocks noChangeAspect="1"/>
          </p:cNvGraphicFramePr>
          <p:nvPr/>
        </p:nvGraphicFramePr>
        <p:xfrm>
          <a:off x="2141538" y="1562100"/>
          <a:ext cx="1611312" cy="990600"/>
        </p:xfrm>
        <a:graphic>
          <a:graphicData uri="http://schemas.openxmlformats.org/presentationml/2006/ole">
            <p:oleObj spid="_x0000_s6227" name="Equation" r:id="rId13" imgW="571252" imgH="393529" progId="Equation.3">
              <p:embed/>
            </p:oleObj>
          </a:graphicData>
        </a:graphic>
      </p:graphicFrame>
      <p:sp>
        <p:nvSpPr>
          <p:cNvPr id="25" name="Text Box 116"/>
          <p:cNvSpPr txBox="1">
            <a:spLocks noChangeArrowheads="1"/>
          </p:cNvSpPr>
          <p:nvPr/>
        </p:nvSpPr>
        <p:spPr bwMode="auto">
          <a:xfrm>
            <a:off x="854074" y="531813"/>
            <a:ext cx="48609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Bài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2/127: </a:t>
            </a:r>
            <a:r>
              <a:rPr lang="en-US" altLang="en-US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Tính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( </a:t>
            </a:r>
            <a:r>
              <a:rPr lang="en-US" altLang="en-US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theo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mẫu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18657079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4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4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94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4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94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94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94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94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94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4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4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4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8" grpId="0" animBg="1"/>
      <p:bldP spid="94219" grpId="0" animBg="1"/>
      <p:bldP spid="94234" grpId="0"/>
      <p:bldP spid="94235" grpId="0"/>
      <p:bldP spid="94254" grpId="0" animBg="1"/>
      <p:bldP spid="94255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1219200" y="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699" name="Text Box 12"/>
          <p:cNvSpPr txBox="1">
            <a:spLocks noChangeArrowheads="1"/>
          </p:cNvSpPr>
          <p:nvPr/>
        </p:nvSpPr>
        <p:spPr bwMode="auto">
          <a:xfrm>
            <a:off x="1219200" y="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701" name="Text Box 19"/>
          <p:cNvSpPr txBox="1">
            <a:spLocks noChangeArrowheads="1"/>
          </p:cNvSpPr>
          <p:nvPr/>
        </p:nvSpPr>
        <p:spPr bwMode="auto">
          <a:xfrm>
            <a:off x="593725" y="3390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88110" name="Object 46"/>
          <p:cNvGraphicFramePr>
            <a:graphicFrameLocks noChangeAspect="1"/>
          </p:cNvGraphicFramePr>
          <p:nvPr/>
        </p:nvGraphicFramePr>
        <p:xfrm>
          <a:off x="1905000" y="1533525"/>
          <a:ext cx="4686300" cy="981075"/>
        </p:xfrm>
        <a:graphic>
          <a:graphicData uri="http://schemas.openxmlformats.org/presentationml/2006/ole">
            <p:oleObj spid="_x0000_s7188" name="Equation" r:id="rId4" imgW="1524000" imgH="393700" progId="Equation.3">
              <p:embed/>
            </p:oleObj>
          </a:graphicData>
        </a:graphic>
      </p:graphicFrame>
      <p:graphicFrame>
        <p:nvGraphicFramePr>
          <p:cNvPr id="88120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57606394"/>
              </p:ext>
            </p:extLst>
          </p:nvPr>
        </p:nvGraphicFramePr>
        <p:xfrm>
          <a:off x="1900238" y="3581400"/>
          <a:ext cx="4460875" cy="960437"/>
        </p:xfrm>
        <a:graphic>
          <a:graphicData uri="http://schemas.openxmlformats.org/presentationml/2006/ole">
            <p:oleObj spid="_x0000_s7189" name="Equation" r:id="rId5" imgW="1625600" imgH="393700" progId="Equation.3">
              <p:embed/>
            </p:oleObj>
          </a:graphicData>
        </a:graphic>
      </p:graphicFrame>
      <p:sp>
        <p:nvSpPr>
          <p:cNvPr id="10" name="Text Box 116"/>
          <p:cNvSpPr txBox="1">
            <a:spLocks noChangeArrowheads="1"/>
          </p:cNvSpPr>
          <p:nvPr/>
        </p:nvSpPr>
        <p:spPr bwMode="auto">
          <a:xfrm>
            <a:off x="854074" y="531813"/>
            <a:ext cx="48609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Bài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2/127: </a:t>
            </a:r>
            <a:r>
              <a:rPr lang="en-US" altLang="en-US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Tính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( </a:t>
            </a:r>
            <a:r>
              <a:rPr lang="en-US" altLang="en-US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theo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mẫu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48918542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8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8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1219200" y="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3" name="Text Box 28"/>
          <p:cNvSpPr txBox="1">
            <a:spLocks noChangeArrowheads="1"/>
          </p:cNvSpPr>
          <p:nvPr/>
        </p:nvSpPr>
        <p:spPr bwMode="auto">
          <a:xfrm>
            <a:off x="1219200" y="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123" name="Text Box 35"/>
          <p:cNvSpPr txBox="1">
            <a:spLocks noChangeArrowheads="1"/>
          </p:cNvSpPr>
          <p:nvPr/>
        </p:nvSpPr>
        <p:spPr bwMode="auto">
          <a:xfrm>
            <a:off x="38100" y="44450"/>
            <a:ext cx="86868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      </a:t>
            </a:r>
            <a:r>
              <a:rPr lang="en-US" altLang="en-US" sz="28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Bài</a:t>
            </a:r>
            <a:r>
              <a:rPr lang="en-US" altLang="en-US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3/127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xe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ô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tô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giờ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đầu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chạy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được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 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quãng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đường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,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giờ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thứ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hai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chạy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được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 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quãng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đường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.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Hỏi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hai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giờ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ô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tô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đó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chạy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được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bao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nhiêu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phần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quãng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đường</a:t>
            </a:r>
            <a:r>
              <a:rPr lang="en-US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89125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72296169"/>
              </p:ext>
            </p:extLst>
          </p:nvPr>
        </p:nvGraphicFramePr>
        <p:xfrm>
          <a:off x="7315200" y="79683"/>
          <a:ext cx="304800" cy="914400"/>
        </p:xfrm>
        <a:graphic>
          <a:graphicData uri="http://schemas.openxmlformats.org/presentationml/2006/ole">
            <p:oleObj spid="_x0000_s8222" name="Equation" r:id="rId4" imgW="139639" imgH="393529" progId="Equation.3">
              <p:embed/>
            </p:oleObj>
          </a:graphicData>
        </a:graphic>
      </p:graphicFrame>
      <p:graphicFrame>
        <p:nvGraphicFramePr>
          <p:cNvPr id="89126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37118155"/>
              </p:ext>
            </p:extLst>
          </p:nvPr>
        </p:nvGraphicFramePr>
        <p:xfrm>
          <a:off x="5702300" y="685800"/>
          <a:ext cx="393700" cy="900113"/>
        </p:xfrm>
        <a:graphic>
          <a:graphicData uri="http://schemas.openxmlformats.org/presentationml/2006/ole">
            <p:oleObj spid="_x0000_s8223" name="Equation" r:id="rId5" imgW="152334" imgH="393529" progId="Equation.3">
              <p:embed/>
            </p:oleObj>
          </a:graphicData>
        </a:graphic>
      </p:graphicFrame>
      <p:sp>
        <p:nvSpPr>
          <p:cNvPr id="89145" name="Line 57"/>
          <p:cNvSpPr>
            <a:spLocks noChangeShapeType="1"/>
          </p:cNvSpPr>
          <p:nvPr/>
        </p:nvSpPr>
        <p:spPr bwMode="auto">
          <a:xfrm>
            <a:off x="2520950" y="4556125"/>
            <a:ext cx="55626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89146" name="Picture 58" descr="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1350" y="4098925"/>
            <a:ext cx="8382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47" name="AutoShape 59"/>
          <p:cNvSpPr>
            <a:spLocks/>
          </p:cNvSpPr>
          <p:nvPr/>
        </p:nvSpPr>
        <p:spPr bwMode="auto">
          <a:xfrm rot="5400000">
            <a:off x="3321050" y="3756025"/>
            <a:ext cx="457200" cy="2057400"/>
          </a:xfrm>
          <a:prstGeom prst="rightBrace">
            <a:avLst>
              <a:gd name="adj1" fmla="val 37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rot="10800000" vert="eaVert"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89148" name="Object 60"/>
          <p:cNvGraphicFramePr>
            <a:graphicFrameLocks noChangeAspect="1"/>
          </p:cNvGraphicFramePr>
          <p:nvPr/>
        </p:nvGraphicFramePr>
        <p:xfrm>
          <a:off x="3349625" y="5060950"/>
          <a:ext cx="457200" cy="946150"/>
        </p:xfrm>
        <a:graphic>
          <a:graphicData uri="http://schemas.openxmlformats.org/presentationml/2006/ole">
            <p:oleObj spid="_x0000_s8224" name="Equation" r:id="rId7" imgW="139639" imgH="393529" progId="Equation.3">
              <p:embed/>
            </p:oleObj>
          </a:graphicData>
        </a:graphic>
      </p:graphicFrame>
      <p:pic>
        <p:nvPicPr>
          <p:cNvPr id="89149" name="Picture 61" descr="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3550" y="4098925"/>
            <a:ext cx="8382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50" name="AutoShape 62"/>
          <p:cNvSpPr>
            <a:spLocks/>
          </p:cNvSpPr>
          <p:nvPr/>
        </p:nvSpPr>
        <p:spPr bwMode="auto">
          <a:xfrm rot="5400000">
            <a:off x="4917281" y="4293394"/>
            <a:ext cx="427038" cy="1104900"/>
          </a:xfrm>
          <a:prstGeom prst="rightBrace">
            <a:avLst>
              <a:gd name="adj1" fmla="val 2156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89151" name="Object 63"/>
          <p:cNvGraphicFramePr>
            <a:graphicFrameLocks noChangeAspect="1"/>
          </p:cNvGraphicFramePr>
          <p:nvPr/>
        </p:nvGraphicFramePr>
        <p:xfrm>
          <a:off x="4894263" y="5056188"/>
          <a:ext cx="473075" cy="946150"/>
        </p:xfrm>
        <a:graphic>
          <a:graphicData uri="http://schemas.openxmlformats.org/presentationml/2006/ole">
            <p:oleObj spid="_x0000_s8225" name="Equation" r:id="rId8" imgW="152334" imgH="393529" progId="Equation.3">
              <p:embed/>
            </p:oleObj>
          </a:graphicData>
        </a:graphic>
      </p:graphicFrame>
      <p:sp>
        <p:nvSpPr>
          <p:cNvPr id="89152" name="AutoShape 64"/>
          <p:cNvSpPr>
            <a:spLocks/>
          </p:cNvSpPr>
          <p:nvPr/>
        </p:nvSpPr>
        <p:spPr bwMode="auto">
          <a:xfrm rot="-5400000">
            <a:off x="3663950" y="2498725"/>
            <a:ext cx="914400" cy="3200400"/>
          </a:xfrm>
          <a:prstGeom prst="rightBrace">
            <a:avLst>
              <a:gd name="adj1" fmla="val 29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153" name="Text Box 65"/>
          <p:cNvSpPr txBox="1">
            <a:spLocks noChangeArrowheads="1"/>
          </p:cNvSpPr>
          <p:nvPr/>
        </p:nvSpPr>
        <p:spPr bwMode="auto">
          <a:xfrm>
            <a:off x="2901950" y="3049588"/>
            <a:ext cx="3276600" cy="585787"/>
          </a:xfrm>
          <a:prstGeom prst="rect">
            <a:avLst/>
          </a:prstGeom>
          <a:solidFill>
            <a:srgbClr val="BAECCD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 Quãng đường</a:t>
            </a:r>
          </a:p>
        </p:txBody>
      </p:sp>
      <p:sp>
        <p:nvSpPr>
          <p:cNvPr id="89155" name="Text Box 67"/>
          <p:cNvSpPr txBox="1">
            <a:spLocks noChangeArrowheads="1"/>
          </p:cNvSpPr>
          <p:nvPr/>
        </p:nvSpPr>
        <p:spPr bwMode="auto">
          <a:xfrm>
            <a:off x="533400" y="3048000"/>
            <a:ext cx="2492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b="1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Tóm tắt</a:t>
            </a:r>
          </a:p>
        </p:txBody>
      </p:sp>
    </p:spTree>
    <p:extLst>
      <p:ext uri="{BB962C8B-B14F-4D97-AF65-F5344CB8AC3E}">
        <p14:creationId xmlns:p14="http://schemas.microsoft.com/office/powerpoint/2010/main" xmlns="" val="3748192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9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9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9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8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9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89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17 -0.00186 L 0.25833 3.33333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9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9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9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89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8" dur="500"/>
                                        <p:tgtEl>
                                          <p:spTgt spid="89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9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0.12917 -0.00093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89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5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89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9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9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9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89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89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23" grpId="0"/>
      <p:bldP spid="89145" grpId="0" animBg="1"/>
      <p:bldP spid="89147" grpId="0" animBg="1"/>
      <p:bldP spid="89150" grpId="0" animBg="1"/>
      <p:bldP spid="89152" grpId="0" animBg="1"/>
      <p:bldP spid="89153" grpId="0" animBg="1"/>
      <p:bldP spid="8915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219200" y="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1219200" y="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43" name="Text Box 23"/>
          <p:cNvSpPr txBox="1">
            <a:spLocks noChangeArrowheads="1"/>
          </p:cNvSpPr>
          <p:nvPr/>
        </p:nvSpPr>
        <p:spPr bwMode="auto">
          <a:xfrm>
            <a:off x="3565525" y="314325"/>
            <a:ext cx="16859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3600" b="1" smtClean="0">
                <a:solidFill>
                  <a:srgbClr val="0066FF"/>
                </a:solidFill>
                <a:latin typeface="Times New Roman" panose="02020603050405020304" pitchFamily="18" charset="0"/>
              </a:rPr>
              <a:t>Bài giải</a:t>
            </a:r>
          </a:p>
        </p:txBody>
      </p:sp>
      <p:sp>
        <p:nvSpPr>
          <p:cNvPr id="107544" name="Text Box 24"/>
          <p:cNvSpPr txBox="1">
            <a:spLocks noChangeArrowheads="1"/>
          </p:cNvSpPr>
          <p:nvPr/>
        </p:nvSpPr>
        <p:spPr bwMode="auto">
          <a:xfrm>
            <a:off x="241300" y="974725"/>
            <a:ext cx="88788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hai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giờ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ô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tô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đó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chạy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được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phần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quãng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đường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là</a:t>
            </a: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107545" name="Object 25"/>
          <p:cNvGraphicFramePr>
            <a:graphicFrameLocks noChangeAspect="1"/>
          </p:cNvGraphicFramePr>
          <p:nvPr/>
        </p:nvGraphicFramePr>
        <p:xfrm>
          <a:off x="1903413" y="2282825"/>
          <a:ext cx="2776537" cy="998538"/>
        </p:xfrm>
        <a:graphic>
          <a:graphicData uri="http://schemas.openxmlformats.org/presentationml/2006/ole">
            <p:oleObj spid="_x0000_s9230" name="Equation" r:id="rId4" imgW="698197" imgH="393529" progId="Equation.3">
              <p:embed/>
            </p:oleObj>
          </a:graphicData>
        </a:graphic>
      </p:graphicFrame>
      <p:sp>
        <p:nvSpPr>
          <p:cNvPr id="107546" name="Text Box 26"/>
          <p:cNvSpPr txBox="1">
            <a:spLocks noChangeArrowheads="1"/>
          </p:cNvSpPr>
          <p:nvPr/>
        </p:nvSpPr>
        <p:spPr bwMode="auto">
          <a:xfrm>
            <a:off x="4594225" y="2282825"/>
            <a:ext cx="2922588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3600" smtClean="0">
                <a:solidFill>
                  <a:prstClr val="black"/>
                </a:solidFill>
                <a:latin typeface="Times New Roman" panose="02020603050405020304" pitchFamily="18" charset="0"/>
              </a:rPr>
              <a:t>(quãng đường)</a:t>
            </a:r>
          </a:p>
        </p:txBody>
      </p:sp>
      <p:sp>
        <p:nvSpPr>
          <p:cNvPr id="107547" name="Text Box 27"/>
          <p:cNvSpPr txBox="1">
            <a:spLocks noChangeArrowheads="1"/>
          </p:cNvSpPr>
          <p:nvPr/>
        </p:nvSpPr>
        <p:spPr bwMode="auto">
          <a:xfrm>
            <a:off x="2897188" y="3429000"/>
            <a:ext cx="16970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3600" smtClean="0">
                <a:solidFill>
                  <a:prstClr val="black"/>
                </a:solidFill>
                <a:latin typeface="Times New Roman" panose="02020603050405020304" pitchFamily="18" charset="0"/>
              </a:rPr>
              <a:t>Đáp số:</a:t>
            </a:r>
            <a:r>
              <a:rPr lang="en-US" altLang="en-US" sz="280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07548" name="Object 28"/>
          <p:cNvGraphicFramePr>
            <a:graphicFrameLocks noChangeAspect="1"/>
          </p:cNvGraphicFramePr>
          <p:nvPr/>
        </p:nvGraphicFramePr>
        <p:xfrm>
          <a:off x="4487863" y="3429000"/>
          <a:ext cx="777875" cy="1066800"/>
        </p:xfrm>
        <a:graphic>
          <a:graphicData uri="http://schemas.openxmlformats.org/presentationml/2006/ole">
            <p:oleObj spid="_x0000_s9231" name="Equation" r:id="rId5" imgW="228501" imgH="393529" progId="Equation.3">
              <p:embed/>
            </p:oleObj>
          </a:graphicData>
        </a:graphic>
      </p:graphicFrame>
      <p:sp>
        <p:nvSpPr>
          <p:cNvPr id="107549" name="Text Box 29"/>
          <p:cNvSpPr txBox="1">
            <a:spLocks noChangeArrowheads="1"/>
          </p:cNvSpPr>
          <p:nvPr/>
        </p:nvSpPr>
        <p:spPr bwMode="auto">
          <a:xfrm>
            <a:off x="5241925" y="3429000"/>
            <a:ext cx="26146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3600" smtClean="0">
                <a:solidFill>
                  <a:prstClr val="black"/>
                </a:solidFill>
                <a:latin typeface="Times New Roman" panose="02020603050405020304" pitchFamily="18" charset="0"/>
              </a:rPr>
              <a:t>quãng đường</a:t>
            </a:r>
          </a:p>
        </p:txBody>
      </p:sp>
    </p:spTree>
    <p:extLst>
      <p:ext uri="{BB962C8B-B14F-4D97-AF65-F5344CB8AC3E}">
        <p14:creationId xmlns:p14="http://schemas.microsoft.com/office/powerpoint/2010/main" xmlns="" val="355726412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7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075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07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7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107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07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43" grpId="0" autoUpdateAnimBg="0"/>
      <p:bldP spid="107544" grpId="0" autoUpdateAnimBg="0"/>
      <p:bldP spid="107546" grpId="0" autoUpdateAnimBg="0"/>
      <p:bldP spid="107547" grpId="0" autoUpdateAnimBg="0"/>
      <p:bldP spid="10754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927"/>
            <a:ext cx="7924800" cy="6738895"/>
          </a:xfrm>
        </p:spPr>
      </p:pic>
      <p:sp>
        <p:nvSpPr>
          <p:cNvPr id="5" name="WordArt 8"/>
          <p:cNvSpPr>
            <a:spLocks noChangeArrowheads="1" noChangeShapeType="1" noTextEdit="1"/>
          </p:cNvSpPr>
          <p:nvPr/>
        </p:nvSpPr>
        <p:spPr bwMode="auto">
          <a:xfrm>
            <a:off x="672585" y="1143000"/>
            <a:ext cx="8001000" cy="213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269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kern="10" dirty="0" smtClean="0">
                <a:ln w="1270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0000FF">
                    <a:alpha val="83136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GOOD BYE!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kern="10" dirty="0" smtClean="0">
                <a:ln w="1270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0000FF">
                    <a:alpha val="83136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SEE YOU LATER!</a:t>
            </a:r>
            <a:endParaRPr lang="en-US" sz="2400" kern="10" dirty="0">
              <a:ln w="12700">
                <a:solidFill>
                  <a:srgbClr val="000080"/>
                </a:solidFill>
                <a:round/>
                <a:headEnd/>
                <a:tailEnd/>
              </a:ln>
              <a:solidFill>
                <a:srgbClr val="0000FF">
                  <a:alpha val="83136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403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3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4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461</TotalTime>
  <Words>423</Words>
  <Application>Microsoft Office PowerPoint</Application>
  <PresentationFormat>On-screen Show (4:3)</PresentationFormat>
  <Paragraphs>100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Oriel</vt:lpstr>
      <vt:lpstr>Default Design</vt:lpstr>
      <vt:lpstr>1_Default Design</vt:lpstr>
      <vt:lpstr>2_Default Design</vt:lpstr>
      <vt:lpstr>Trek</vt:lpstr>
      <vt:lpstr>1_Trek</vt:lpstr>
      <vt:lpstr>2_Trek</vt:lpstr>
      <vt:lpstr>3_Trek</vt:lpstr>
      <vt:lpstr>Equation</vt:lpstr>
      <vt:lpstr>Slide 1</vt:lpstr>
      <vt:lpstr>Slide 2</vt:lpstr>
      <vt:lpstr>Slide 3</vt:lpstr>
      <vt:lpstr>Slide 4</vt:lpstr>
      <vt:lpstr> 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Thai Son</dc:creator>
  <cp:lastModifiedBy>PC</cp:lastModifiedBy>
  <cp:revision>37</cp:revision>
  <dcterms:created xsi:type="dcterms:W3CDTF">2020-04-13T01:38:11Z</dcterms:created>
  <dcterms:modified xsi:type="dcterms:W3CDTF">2020-04-21T01:48:46Z</dcterms:modified>
</cp:coreProperties>
</file>