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notesSlides/notesSlide18.xml" ContentType="application/vnd.openxmlformats-officedocument.presentationml.notesSlide+xml"/>
  <Override PartName="/ppt/tags/tag19.xml" ContentType="application/vnd.openxmlformats-officedocument.presentationml.tags+xml"/>
  <Override PartName="/ppt/notesSlides/notesSlide19.xml" ContentType="application/vnd.openxmlformats-officedocument.presentationml.notesSlide+xml"/>
  <Override PartName="/ppt/tags/tag20.xml" ContentType="application/vnd.openxmlformats-officedocument.presentationml.tags+xml"/>
  <Override PartName="/ppt/notesSlides/notesSlide20.xml" ContentType="application/vnd.openxmlformats-officedocument.presentationml.notesSlide+xml"/>
  <Override PartName="/ppt/tags/tag21.xml" ContentType="application/vnd.openxmlformats-officedocument.presentationml.tags+xml"/>
  <Override PartName="/ppt/notesSlides/notesSlide21.xml" ContentType="application/vnd.openxmlformats-officedocument.presentationml.notesSlide+xml"/>
  <Override PartName="/ppt/tags/tag22.xml" ContentType="application/vnd.openxmlformats-officedocument.presentationml.tags+xml"/>
  <Override PartName="/ppt/notesSlides/notesSlide22.xml" ContentType="application/vnd.openxmlformats-officedocument.presentationml.notesSlide+xml"/>
  <Override PartName="/ppt/tags/tag23.xml" ContentType="application/vnd.openxmlformats-officedocument.presentationml.tags+xml"/>
  <Override PartName="/ppt/notesSlides/notesSlide23.xml" ContentType="application/vnd.openxmlformats-officedocument.presentationml.notesSlide+xml"/>
  <Override PartName="/ppt/tags/tag24.xml" ContentType="application/vnd.openxmlformats-officedocument.presentationml.tags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50" r:id="rId2"/>
    <p:sldMasterId id="2147483684" r:id="rId3"/>
    <p:sldMasterId id="2147483696" r:id="rId4"/>
    <p:sldMasterId id="2147483708" r:id="rId5"/>
  </p:sldMasterIdLst>
  <p:notesMasterIdLst>
    <p:notesMasterId r:id="rId38"/>
  </p:notesMasterIdLst>
  <p:sldIdLst>
    <p:sldId id="306" r:id="rId6"/>
    <p:sldId id="443" r:id="rId7"/>
    <p:sldId id="424" r:id="rId8"/>
    <p:sldId id="445" r:id="rId9"/>
    <p:sldId id="304" r:id="rId10"/>
    <p:sldId id="446" r:id="rId11"/>
    <p:sldId id="447" r:id="rId12"/>
    <p:sldId id="448" r:id="rId13"/>
    <p:sldId id="449" r:id="rId14"/>
    <p:sldId id="259" r:id="rId15"/>
    <p:sldId id="298" r:id="rId16"/>
    <p:sldId id="261" r:id="rId17"/>
    <p:sldId id="282" r:id="rId18"/>
    <p:sldId id="428" r:id="rId19"/>
    <p:sldId id="425" r:id="rId20"/>
    <p:sldId id="262" r:id="rId21"/>
    <p:sldId id="289" r:id="rId22"/>
    <p:sldId id="288" r:id="rId23"/>
    <p:sldId id="430" r:id="rId24"/>
    <p:sldId id="284" r:id="rId25"/>
    <p:sldId id="432" r:id="rId26"/>
    <p:sldId id="433" r:id="rId27"/>
    <p:sldId id="263" r:id="rId28"/>
    <p:sldId id="435" r:id="rId29"/>
    <p:sldId id="293" r:id="rId30"/>
    <p:sldId id="434" r:id="rId31"/>
    <p:sldId id="265" r:id="rId32"/>
    <p:sldId id="438" r:id="rId33"/>
    <p:sldId id="439" r:id="rId34"/>
    <p:sldId id="440" r:id="rId35"/>
    <p:sldId id="441" r:id="rId36"/>
    <p:sldId id="442" r:id="rId37"/>
  </p:sldIdLst>
  <p:sldSz cx="12192000" cy="6858000"/>
  <p:notesSz cx="6858000" cy="9144000"/>
  <p:custDataLst>
    <p:tags r:id="rId3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78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9CE"/>
    <a:srgbClr val="00CC00"/>
    <a:srgbClr val="CC0000"/>
    <a:srgbClr val="CCFF33"/>
    <a:srgbClr val="DFD1F9"/>
    <a:srgbClr val="CAF3AB"/>
    <a:srgbClr val="FDFACD"/>
    <a:srgbClr val="DCC1DD"/>
    <a:srgbClr val="A0FEB6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114" y="456"/>
      </p:cViewPr>
      <p:guideLst>
        <p:guide orient="horz" pos="2184"/>
        <p:guide pos="378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198" cy="7619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gs" Target="tags/tag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3687AA-9A96-4532-B27D-CDD89279A63E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FDD21F-6FC9-4384-BD68-38731EC4D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978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DD21F-6FC9-4384-BD68-38731EC4DE9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4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DD21F-6FC9-4384-BD68-38731EC4DE9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579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DD21F-6FC9-4384-BD68-38731EC4DE9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3834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0244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4B63F335-A6B9-40C5-BDD0-ACE0BDFB0C37}" type="slidenum">
              <a:rPr lang="en-US" altLang="en-US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 algn="r"/>
              <a:t>8</a:t>
            </a:fld>
            <a:endParaRPr lang="en-US" altLang="en-US" sz="12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653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DD21F-6FC9-4384-BD68-38731EC4DE9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7577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DD21F-6FC9-4384-BD68-38731EC4DE9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832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DD21F-6FC9-4384-BD68-38731EC4DE9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4569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DD21F-6FC9-4384-BD68-38731EC4DE9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2206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DD21F-6FC9-4384-BD68-38731EC4DE9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7519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DD21F-6FC9-4384-BD68-38731EC4DE9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9074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DD21F-6FC9-4384-BD68-38731EC4DE9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2316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DD21F-6FC9-4384-BD68-38731EC4DE9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0715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DD21F-6FC9-4384-BD68-38731EC4DE9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0216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DD21F-6FC9-4384-BD68-38731EC4DE9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7984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DD21F-6FC9-4384-BD68-38731EC4DE9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6022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DD21F-6FC9-4384-BD68-38731EC4DE9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1662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DD21F-6FC9-4384-BD68-38731EC4DE9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1619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DD21F-6FC9-4384-BD68-38731EC4DE9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5113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DD21F-6FC9-4384-BD68-38731EC4DE9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8626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DD21F-6FC9-4384-BD68-38731EC4DE9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2723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DD21F-6FC9-4384-BD68-38731EC4DE9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8695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DD21F-6FC9-4384-BD68-38731EC4DE9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3195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DD21F-6FC9-4384-BD68-38731EC4DE9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1448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DD21F-6FC9-4384-BD68-38731EC4DE9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107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63DC85-7D5C-4408-A0D6-A19D22DDD1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778457"/>
      </p:ext>
    </p:extLst>
  </p:cSld>
  <p:clrMapOvr>
    <a:masterClrMapping/>
  </p:clrMapOvr>
  <p:transition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E7CCBE-DF7C-45EE-B179-44F503F453B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331315"/>
      </p:ext>
    </p:extLst>
  </p:cSld>
  <p:clrMapOvr>
    <a:masterClrMapping/>
  </p:clrMapOvr>
  <p:transition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DC1393-E47E-459E-9688-011D7DE153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286201"/>
      </p:ext>
    </p:extLst>
  </p:cSld>
  <p:clrMapOvr>
    <a:masterClrMapping/>
  </p:clrMapOvr>
  <p:transition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5F83A2-16FC-4946-9C2B-3168651EBA0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540298"/>
      </p:ext>
    </p:extLst>
  </p:cSld>
  <p:clrMapOvr>
    <a:masterClrMapping/>
  </p:clrMapOvr>
  <p:transition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90402D-16F9-4846-B27F-41AE68C983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149614"/>
      </p:ext>
    </p:extLst>
  </p:cSld>
  <p:clrMapOvr>
    <a:masterClrMapping/>
  </p:clrMapOvr>
  <p:transition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D82179-C61B-44E9-AD65-BCED709F2B9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962085"/>
      </p:ext>
    </p:extLst>
  </p:cSld>
  <p:clrMapOvr>
    <a:masterClrMapping/>
  </p:clrMapOvr>
  <p:transition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7A9DC1-5398-4AC2-83BA-E5B072B2F4F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832849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EDBA25-39CE-4EBC-A980-FBF0C298776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787226"/>
      </p:ext>
    </p:extLst>
  </p:cSld>
  <p:clrMapOvr>
    <a:masterClrMapping/>
  </p:clrMapOvr>
  <p:transition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BEB501-BD9C-47A2-9698-F21E53FD82F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356131"/>
      </p:ext>
    </p:extLst>
  </p:cSld>
  <p:clrMapOvr>
    <a:masterClrMapping/>
  </p:clrMapOvr>
  <p:transition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A8BEE1-52D0-4B7E-B51B-3EF1120A159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018890"/>
      </p:ext>
    </p:extLst>
  </p:cSld>
  <p:clrMapOvr>
    <a:masterClrMapping/>
  </p:clrMapOvr>
  <p:transition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AF948A-FFA7-415F-B02F-46E992A5D8E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338500"/>
      </p:ext>
    </p:extLst>
  </p:cSld>
  <p:clrMapOvr>
    <a:masterClrMapping/>
  </p:clrMapOvr>
  <p:transition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4EED89-93A5-4F56-AB72-F0B48CA6C12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532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4DD95B-9E5F-418F-A850-CC3CDF5DA77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5330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E72150-84BB-406B-BAF2-1DD378CC473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2916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35164"/>
            <a:ext cx="5384800" cy="4389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35164"/>
            <a:ext cx="5384800" cy="4389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2217F7-F566-4919-802B-79AB380684A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9534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ED8F2B-36C6-4981-ADD4-1D1211D8A3B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2306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40A344-30F7-4CF4-820C-0C276EAB7CF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9223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F0C386-670E-400D-A30E-40B3EA0E5D9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7238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265014-1C80-48A5-BF17-5FF9B8AAE52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8137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F7129B-775A-4DDD-BF1B-68178E04CC9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7883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A5E5F3-DE33-4F53-964C-F4F908B8EC5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8106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704850"/>
            <a:ext cx="2743200" cy="5619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04850"/>
            <a:ext cx="8026400" cy="5619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DD74D3-D010-4713-8334-FD92CAB05A5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0545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67592-57FF-41DA-BBDF-39CDF31D3AC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1296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B215E8-4EAD-4B5B-BE3D-6E4CE8D8D5E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1411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ED54B9-D027-4D1C-82FB-3F9B14E994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4182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99B2AF-68FA-477B-8F93-D54F73C56AC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559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4DBEDB-2551-48A8-953D-0658DEDCFB1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8438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CE83CD-A704-48BC-882C-85B42DA0072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3408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ED93B-3F3E-4986-A729-7556D241489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6792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B0DAE3-DB25-4C1D-9DA3-43026D6F40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6010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34A4DB-857B-4E09-BFFC-DD0BF267D99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7208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766439-AF6B-4CC4-80E1-3A3592DF85E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9266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C446FB-C54E-4327-9FAD-76EA14D3DB5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445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67592-57FF-41DA-BBDF-39CDF31D3AC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7476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B215E8-4EAD-4B5B-BE3D-6E4CE8D8D5E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1591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ED54B9-D027-4D1C-82FB-3F9B14E994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80508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99B2AF-68FA-477B-8F93-D54F73C56AC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9411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4DBEDB-2551-48A8-953D-0658DEDCFB1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9509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CE83CD-A704-48BC-882C-85B42DA0072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48138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ED93B-3F3E-4986-A729-7556D241489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52477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B0DAE3-DB25-4C1D-9DA3-43026D6F40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8856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34A4DB-857B-4E09-BFFC-DD0BF267D99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96111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766439-AF6B-4CC4-80E1-3A3592DF85E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16068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C446FB-C54E-4327-9FAD-76EA14D3DB5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47759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67592-57FF-41DA-BBDF-39CDF31D3AC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89621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B215E8-4EAD-4B5B-BE3D-6E4CE8D8D5E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17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ED54B9-D027-4D1C-82FB-3F9B14E994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60323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99B2AF-68FA-477B-8F93-D54F73C56AC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76190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4DBEDB-2551-48A8-953D-0658DEDCFB1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80907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CE83CD-A704-48BC-882C-85B42DA0072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05842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ED93B-3F3E-4986-A729-7556D241489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41521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B0DAE3-DB25-4C1D-9DA3-43026D6F40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95875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34A4DB-857B-4E09-BFFC-DD0BF267D99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70277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766439-AF6B-4CC4-80E1-3A3592DF85E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03241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C446FB-C54E-4327-9FAD-76EA14D3DB5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845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3932917-5BAA-4F57-BBC3-22B33217A44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ransition>
    <p:randomBar dir="vert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CAF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reeform 6"/>
          <p:cNvSpPr>
            <a:spLocks noChangeArrowheads="1"/>
          </p:cNvSpPr>
          <p:nvPr/>
        </p:nvSpPr>
        <p:spPr bwMode="auto">
          <a:xfrm>
            <a:off x="1" y="1"/>
            <a:ext cx="12204700" cy="1033463"/>
          </a:xfrm>
          <a:custGeom>
            <a:avLst/>
            <a:gdLst>
              <a:gd name="T0" fmla="*/ 15089361 w 5772"/>
              <a:gd name="T1" fmla="*/ 4964088 h 656"/>
              <a:gd name="T2" fmla="*/ 2147483647 w 5772"/>
              <a:gd name="T3" fmla="*/ 0 h 656"/>
              <a:gd name="T4" fmla="*/ 2147483647 w 5772"/>
              <a:gd name="T5" fmla="*/ 910852698 h 656"/>
              <a:gd name="T6" fmla="*/ 2147483647 w 5772"/>
              <a:gd name="T7" fmla="*/ 136503763 h 656"/>
              <a:gd name="T8" fmla="*/ 2147483647 w 5772"/>
              <a:gd name="T9" fmla="*/ 528641531 h 656"/>
              <a:gd name="T10" fmla="*/ 2147483647 w 5772"/>
              <a:gd name="T11" fmla="*/ 1089548848 h 656"/>
              <a:gd name="T12" fmla="*/ 2147483647 w 5772"/>
              <a:gd name="T13" fmla="*/ 498860152 h 656"/>
              <a:gd name="T14" fmla="*/ 0 w 5772"/>
              <a:gd name="T15" fmla="*/ 1628118555 h 656"/>
              <a:gd name="T16" fmla="*/ 15089361 w 5772"/>
              <a:gd name="T17" fmla="*/ 4964088 h 65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772"/>
              <a:gd name="T28" fmla="*/ 0 h 656"/>
              <a:gd name="T29" fmla="*/ 5772 w 5772"/>
              <a:gd name="T30" fmla="*/ 656 h 65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9AF">
                  <a:alpha val="45000"/>
                </a:srgbClr>
              </a:gs>
              <a:gs pos="100000">
                <a:srgbClr val="00EBF8">
                  <a:alpha val="54999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075" name="Group 3"/>
          <p:cNvGrpSpPr>
            <a:grpSpLocks/>
          </p:cNvGrpSpPr>
          <p:nvPr/>
        </p:nvGrpSpPr>
        <p:grpSpPr bwMode="auto">
          <a:xfrm>
            <a:off x="5835651" y="-1588"/>
            <a:ext cx="6364816" cy="604838"/>
            <a:chOff x="0" y="0"/>
            <a:chExt cx="3007" cy="384"/>
          </a:xfrm>
        </p:grpSpPr>
        <p:pic>
          <p:nvPicPr>
            <p:cNvPr id="3088" name="Freeform 7"/>
            <p:cNvPicPr>
              <a:picLocks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007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 Box 5"/>
            <p:cNvSpPr txBox="1">
              <a:spLocks noChangeArrowheads="1"/>
            </p:cNvSpPr>
            <p:nvPr/>
          </p:nvSpPr>
          <p:spPr bwMode="auto">
            <a:xfrm>
              <a:off x="3" y="4"/>
              <a:ext cx="3000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US" smtClean="0">
                <a:latin typeface="Constantia" pitchFamily="18" charset="0"/>
              </a:endParaRPr>
            </a:p>
          </p:txBody>
        </p:sp>
      </p:grpSp>
      <p:sp>
        <p:nvSpPr>
          <p:cNvPr id="3076" name="Title Placeholder 8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7" name="Text Placeholder 2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35164"/>
            <a:ext cx="109728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80" name="Date Placeholder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81" name="Footer Placeholder 2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356351"/>
            <a:ext cx="4470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82" name="Slide Number Placeholder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566400" y="6356351"/>
            <a:ext cx="1016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02C46C87-6B22-4EB9-AA80-9D3243B6594B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-6351" y="203200"/>
            <a:ext cx="12221635" cy="647700"/>
            <a:chOff x="0" y="0"/>
            <a:chExt cx="9180548" cy="649224"/>
          </a:xfrm>
        </p:grpSpPr>
        <p:grpSp>
          <p:nvGrpSpPr>
            <p:cNvPr id="4" name="Group 12"/>
            <p:cNvGrpSpPr>
              <a:grpSpLocks/>
            </p:cNvGrpSpPr>
            <p:nvPr/>
          </p:nvGrpSpPr>
          <p:grpSpPr bwMode="auto">
            <a:xfrm>
              <a:off x="12954" y="-228119"/>
              <a:ext cx="9137939" cy="1050979"/>
              <a:chOff x="0" y="0"/>
              <a:chExt cx="9137904" cy="1048512"/>
            </a:xfrm>
          </p:grpSpPr>
          <p:pic>
            <p:nvPicPr>
              <p:cNvPr id="3086" name="Freeform 11"/>
              <p:cNvPicPr>
                <a:picLocks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9137904" cy="10485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" name="Text Box 12"/>
              <p:cNvSpPr txBox="1">
                <a:spLocks noChangeArrowheads="1"/>
              </p:cNvSpPr>
              <p:nvPr/>
            </p:nvSpPr>
            <p:spPr bwMode="auto">
              <a:xfrm rot="21435692">
                <a:off x="-24083" y="446659"/>
                <a:ext cx="0" cy="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smtClean="0"/>
              </a:p>
            </p:txBody>
          </p:sp>
        </p:grpSp>
        <p:grpSp>
          <p:nvGrpSpPr>
            <p:cNvPr id="3083" name="Group 15"/>
            <p:cNvGrpSpPr>
              <a:grpSpLocks/>
            </p:cNvGrpSpPr>
            <p:nvPr/>
          </p:nvGrpSpPr>
          <p:grpSpPr bwMode="auto">
            <a:xfrm>
              <a:off x="12954" y="-154795"/>
              <a:ext cx="9156227" cy="910441"/>
              <a:chOff x="0" y="0"/>
              <a:chExt cx="9156192" cy="908304"/>
            </a:xfrm>
          </p:grpSpPr>
          <p:pic>
            <p:nvPicPr>
              <p:cNvPr id="3084" name="Freeform 12"/>
              <p:cNvPicPr>
                <a:picLocks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9156192" cy="9083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89" name="Text Box 15"/>
              <p:cNvSpPr txBox="1">
                <a:spLocks noChangeArrowheads="1"/>
              </p:cNvSpPr>
              <p:nvPr/>
            </p:nvSpPr>
            <p:spPr bwMode="auto">
              <a:xfrm rot="21435692">
                <a:off x="-16134" y="448120"/>
                <a:ext cx="0" cy="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smtClean="0"/>
              </a:p>
            </p:txBody>
          </p: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>
          <a:solidFill>
            <a:schemeClr val="tx1"/>
          </a:solidFill>
          <a:latin typeface="+mn-lt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>
          <a:solidFill>
            <a:schemeClr val="tx1"/>
          </a:solidFill>
          <a:latin typeface="+mn-lt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>
          <a:solidFill>
            <a:schemeClr val="tx1"/>
          </a:solidFill>
          <a:latin typeface="+mn-lt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>
          <a:solidFill>
            <a:schemeClr val="tx1"/>
          </a:solidFill>
          <a:latin typeface="+mn-lt"/>
        </a:defRPr>
      </a:lvl5pPr>
      <a:lvl6pPr marL="19192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>
          <a:solidFill>
            <a:schemeClr val="tx1"/>
          </a:solidFill>
          <a:latin typeface="+mn-lt"/>
        </a:defRPr>
      </a:lvl6pPr>
      <a:lvl7pPr marL="23764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>
          <a:solidFill>
            <a:schemeClr val="tx1"/>
          </a:solidFill>
          <a:latin typeface="+mn-lt"/>
        </a:defRPr>
      </a:lvl7pPr>
      <a:lvl8pPr marL="28336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>
          <a:solidFill>
            <a:schemeClr val="tx1"/>
          </a:solidFill>
          <a:latin typeface="+mn-lt"/>
        </a:defRPr>
      </a:lvl8pPr>
      <a:lvl9pPr marL="32908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DD7D6B35-A5D1-4740-9D4E-11EEF5EDDF6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492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DD7D6B35-A5D1-4740-9D4E-11EEF5EDDF6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18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DD7D6B35-A5D1-4740-9D4E-11EEF5EDDF6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030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3.xml"/><Relationship Id="rId6" Type="http://schemas.openxmlformats.org/officeDocument/2006/relationships/image" Target="../media/image8.jpg"/><Relationship Id="rId5" Type="http://schemas.openxmlformats.org/officeDocument/2006/relationships/audio" Target="../media/audio2.wav"/><Relationship Id="rId4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5" Type="http://schemas.openxmlformats.org/officeDocument/2006/relationships/image" Target="../media/image17.jpeg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1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4" Type="http://schemas.openxmlformats.org/officeDocument/2006/relationships/image" Target="../media/image1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0.xml"/><Relationship Id="rId6" Type="http://schemas.openxmlformats.org/officeDocument/2006/relationships/image" Target="../media/image8.jpg"/><Relationship Id="rId5" Type="http://schemas.openxmlformats.org/officeDocument/2006/relationships/audio" Target="../media/audio3.wav"/><Relationship Id="rId4" Type="http://schemas.openxmlformats.org/officeDocument/2006/relationships/audio" Target="../media/audio2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9.wmf"/><Relationship Id="rId2" Type="http://schemas.openxmlformats.org/officeDocument/2006/relationships/tags" Target="../tags/tag1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20.jpg"/><Relationship Id="rId4" Type="http://schemas.openxmlformats.org/officeDocument/2006/relationships/notesSlide" Target="../notesSlides/notesSlid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4" Type="http://schemas.openxmlformats.org/officeDocument/2006/relationships/image" Target="../media/image20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2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3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3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26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4" Type="http://schemas.openxmlformats.org/officeDocument/2006/relationships/image" Target="../media/image4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4933891b_benthanh016537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338" y="-1"/>
            <a:ext cx="103031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49409923_800px-central_post_office_ho_chi_minh_city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320" y="25433"/>
            <a:ext cx="10258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Trụ sở Ủy ban Nhân dân, Thành phố Hồ Chí Minh | Dan | Flick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320" y="-30"/>
            <a:ext cx="10266562" cy="685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loud Callout 1"/>
          <p:cNvSpPr/>
          <p:nvPr/>
        </p:nvSpPr>
        <p:spPr bwMode="auto">
          <a:xfrm>
            <a:off x="8229545" y="152486"/>
            <a:ext cx="3962455" cy="1523960"/>
          </a:xfrm>
          <a:prstGeom prst="cloudCallou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500" b="1" i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en-US" sz="35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i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5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i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35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i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sz="35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i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35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kumimoji="0" lang="en-US" sz="3500" b="1" i="1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685872"/>
            <a:ext cx="10363200" cy="1470025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ĐỊA LÝ</a:t>
            </a:r>
            <a:b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21: THÀNH PHỐ HỒ CHÍ MINH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7024" y="3581350"/>
            <a:ext cx="8534400" cy="17526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GV: </a:t>
            </a:r>
            <a:r>
              <a:rPr lang="en-US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Đặng</a:t>
            </a:r>
            <a:r>
              <a:rPr lang="en-US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Thúy</a:t>
            </a:r>
            <a:endParaRPr lang="en-US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 </a:t>
            </a:r>
            <a:r>
              <a:rPr 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Quyết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Thắng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820451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3"/>
          <p:cNvSpPr txBox="1">
            <a:spLocks noChangeArrowheads="1"/>
          </p:cNvSpPr>
          <p:nvPr/>
        </p:nvSpPr>
        <p:spPr bwMode="auto">
          <a:xfrm>
            <a:off x="1981308" y="2667020"/>
            <a:ext cx="845343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5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5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sz="5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5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altLang="en-US" sz="5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5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altLang="en-US" sz="5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5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altLang="en-US" sz="5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5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endParaRPr lang="en-US" sz="5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603" name="WordArt 4"/>
          <p:cNvSpPr>
            <a:spLocks noChangeArrowheads="1" noChangeShapeType="1" noTextEdit="1"/>
          </p:cNvSpPr>
          <p:nvPr/>
        </p:nvSpPr>
        <p:spPr bwMode="auto">
          <a:xfrm>
            <a:off x="3851237" y="1524050"/>
            <a:ext cx="3692525" cy="771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err="1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36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kern="10" dirty="0" err="1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36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endParaRPr lang="en-US" sz="36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>
    <p:sndAc>
      <p:stSnd>
        <p:snd r:embed="rId4" name="am 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onlin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utoUpdateAnimBg="0"/>
      <p:bldP spid="2560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7"/>
          <p:cNvSpPr txBox="1">
            <a:spLocks noChangeArrowheads="1"/>
          </p:cNvSpPr>
          <p:nvPr/>
        </p:nvSpPr>
        <p:spPr bwMode="auto">
          <a:xfrm>
            <a:off x="2362070" y="2798849"/>
            <a:ext cx="8686800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 b="1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u="sng">
                <a:solidFill>
                  <a:srgbClr val="002060"/>
                </a:solidFill>
                <a:latin typeface="Times New Roman" panose="02020603050405020304" pitchFamily="18" charset="0"/>
              </a:rPr>
              <a:t>Câu 2:</a:t>
            </a:r>
            <a:r>
              <a:rPr lang="en-US" altLang="en-US" sz="400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>
                <a:solidFill>
                  <a:srgbClr val="002060"/>
                </a:solidFill>
                <a:latin typeface="Times New Roman" panose="02020603050405020304" pitchFamily="18" charset="0"/>
              </a:rPr>
              <a:t> Thành phố Hồ Chí Minh đã có bao nhiêu tuổi?</a:t>
            </a:r>
            <a:endParaRPr lang="en-US" altLang="en-US" sz="4000" b="1" u="sng">
              <a:solidFill>
                <a:srgbClr val="00206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3" name="TextBox 8"/>
          <p:cNvSpPr txBox="1">
            <a:spLocks noChangeArrowheads="1"/>
          </p:cNvSpPr>
          <p:nvPr/>
        </p:nvSpPr>
        <p:spPr bwMode="auto">
          <a:xfrm>
            <a:off x="2362070" y="4246649"/>
            <a:ext cx="8686800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u="sng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Câu</a:t>
            </a:r>
            <a:r>
              <a:rPr lang="en-US" altLang="en-US" sz="4000" b="1" u="sng" dirty="0">
                <a:solidFill>
                  <a:srgbClr val="002060"/>
                </a:solidFill>
                <a:latin typeface="Times New Roman" panose="02020603050405020304" pitchFamily="18" charset="0"/>
              </a:rPr>
              <a:t> 3:</a:t>
            </a:r>
            <a:r>
              <a:rPr lang="en-US" altLang="en-US" sz="4000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Thành</a:t>
            </a: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phố</a:t>
            </a: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được</a:t>
            </a: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mang</a:t>
            </a: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tên</a:t>
            </a: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Bác</a:t>
            </a: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từ</a:t>
            </a: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năm</a:t>
            </a: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nào</a:t>
            </a: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?</a:t>
            </a:r>
            <a:endParaRPr lang="en-US" altLang="en-US" sz="4000" b="1" u="sng" dirty="0">
              <a:solidFill>
                <a:srgbClr val="00206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4" name="TextBox 10"/>
          <p:cNvSpPr txBox="1">
            <a:spLocks noChangeArrowheads="1"/>
          </p:cNvSpPr>
          <p:nvPr/>
        </p:nvSpPr>
        <p:spPr bwMode="auto">
          <a:xfrm>
            <a:off x="2330320" y="1344700"/>
            <a:ext cx="86868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u="sng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Câu</a:t>
            </a:r>
            <a:r>
              <a:rPr lang="en-US" altLang="en-US" sz="4000" b="1" u="sng" dirty="0">
                <a:solidFill>
                  <a:srgbClr val="002060"/>
                </a:solidFill>
                <a:latin typeface="Times New Roman" panose="02020603050405020304" pitchFamily="18" charset="0"/>
              </a:rPr>
              <a:t> 1:</a:t>
            </a:r>
            <a:r>
              <a:rPr lang="en-US" altLang="en-US" sz="4000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Thành</a:t>
            </a: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phố</a:t>
            </a: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Hồ</a:t>
            </a: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Chí</a:t>
            </a: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Minh </a:t>
            </a:r>
            <a:r>
              <a:rPr lang="en-US" alt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nằm</a:t>
            </a: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bên</a:t>
            </a: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bờ</a:t>
            </a: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sông</a:t>
            </a: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nào</a:t>
            </a: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?</a:t>
            </a:r>
            <a:endParaRPr lang="en-US" altLang="en-US" sz="4000" b="1" u="sng" dirty="0">
              <a:solidFill>
                <a:srgbClr val="00206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5" name="TextBox 1"/>
          <p:cNvSpPr txBox="1">
            <a:spLocks noChangeArrowheads="1"/>
          </p:cNvSpPr>
          <p:nvPr/>
        </p:nvSpPr>
        <p:spPr bwMode="auto">
          <a:xfrm>
            <a:off x="2590670" y="76288"/>
            <a:ext cx="8166100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 sz="3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altLang="en-US" sz="3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thầm</a:t>
            </a:r>
            <a:r>
              <a:rPr lang="en-US" altLang="en-US" sz="3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altLang="en-US" sz="3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SGK </a:t>
            </a:r>
            <a:r>
              <a:rPr lang="en-US" altLang="en-US" sz="3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trang</a:t>
            </a:r>
            <a:r>
              <a:rPr lang="en-US" altLang="en-US" sz="3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127 </a:t>
            </a:r>
            <a:r>
              <a:rPr lang="en-US" altLang="en-US" sz="3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3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altLang="en-US" sz="3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altLang="en-US" sz="3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3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altLang="en-US" sz="3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altLang="en-US" sz="3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altLang="en-US" sz="3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346371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4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-152236" y="-457098"/>
            <a:ext cx="10286845" cy="2780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400" dirty="0">
                <a:latin typeface="Times New Roman" panose="02020603050405020304" pitchFamily="18" charset="0"/>
              </a:rPr>
              <a:t>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Chí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Minh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nằm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bên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sông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Sài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Gòn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lịch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300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Trải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1976,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Chí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Minh.</a:t>
            </a:r>
          </a:p>
        </p:txBody>
      </p:sp>
      <p:sp>
        <p:nvSpPr>
          <p:cNvPr id="26630" name="Line 6"/>
          <p:cNvSpPr>
            <a:spLocks noChangeShapeType="1"/>
          </p:cNvSpPr>
          <p:nvPr/>
        </p:nvSpPr>
        <p:spPr bwMode="auto">
          <a:xfrm flipV="1">
            <a:off x="228754" y="705793"/>
            <a:ext cx="7772196" cy="46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6631" name="Picture 7" descr="song Sai Gon Ve de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862885"/>
            <a:ext cx="4343400" cy="4024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632" name="Group 8"/>
          <p:cNvGrpSpPr>
            <a:grpSpLocks/>
          </p:cNvGrpSpPr>
          <p:nvPr/>
        </p:nvGrpSpPr>
        <p:grpSpPr bwMode="auto">
          <a:xfrm>
            <a:off x="1714500" y="1862885"/>
            <a:ext cx="4572000" cy="4024508"/>
            <a:chOff x="0" y="0"/>
            <a:chExt cx="2592" cy="2258"/>
          </a:xfrm>
        </p:grpSpPr>
        <p:pic>
          <p:nvPicPr>
            <p:cNvPr id="25616" name="Picture 9" descr="sng_sign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592" cy="2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17" name="Text Box 10"/>
            <p:cNvSpPr txBox="1">
              <a:spLocks noChangeArrowheads="1"/>
            </p:cNvSpPr>
            <p:nvPr/>
          </p:nvSpPr>
          <p:spPr bwMode="auto">
            <a:xfrm>
              <a:off x="48" y="2016"/>
              <a:ext cx="2304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200" b="1" dirty="0" err="1" smtClean="0">
                  <a:solidFill>
                    <a:srgbClr val="0066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Thành</a:t>
              </a:r>
              <a:r>
                <a:rPr lang="en-US" sz="2200" b="1" dirty="0" smtClean="0">
                  <a:solidFill>
                    <a:srgbClr val="0066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b="1" dirty="0" err="1" smtClean="0">
                  <a:solidFill>
                    <a:srgbClr val="0066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phố</a:t>
              </a:r>
              <a:r>
                <a:rPr lang="en-US" sz="2200" b="1" dirty="0" smtClean="0">
                  <a:solidFill>
                    <a:srgbClr val="0066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b="1" dirty="0" err="1" smtClean="0">
                  <a:solidFill>
                    <a:srgbClr val="0066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bên</a:t>
              </a:r>
              <a:r>
                <a:rPr lang="en-US" sz="2200" b="1" dirty="0" smtClean="0">
                  <a:solidFill>
                    <a:srgbClr val="0066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b="1" dirty="0" err="1" smtClean="0">
                  <a:solidFill>
                    <a:srgbClr val="0066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bờ</a:t>
              </a:r>
              <a:r>
                <a:rPr lang="en-US" sz="2200" b="1" dirty="0" smtClean="0">
                  <a:solidFill>
                    <a:srgbClr val="0066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b="1" dirty="0" err="1" smtClean="0">
                  <a:solidFill>
                    <a:srgbClr val="0066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sông</a:t>
              </a:r>
              <a:r>
                <a:rPr lang="en-US" sz="2200" b="1" dirty="0" smtClean="0">
                  <a:solidFill>
                    <a:srgbClr val="0066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b="1" dirty="0" err="1" smtClean="0">
                  <a:solidFill>
                    <a:srgbClr val="0066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Sài</a:t>
              </a:r>
              <a:r>
                <a:rPr lang="en-US" sz="2200" b="1" dirty="0" smtClean="0">
                  <a:solidFill>
                    <a:srgbClr val="0066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b="1" dirty="0" err="1" smtClean="0">
                  <a:solidFill>
                    <a:srgbClr val="0066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Gòn</a:t>
              </a:r>
              <a:endParaRPr lang="en-US" sz="2200" b="1" dirty="0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6636" name="Line 12"/>
          <p:cNvSpPr>
            <a:spLocks noChangeShapeType="1"/>
          </p:cNvSpPr>
          <p:nvPr/>
        </p:nvSpPr>
        <p:spPr bwMode="auto">
          <a:xfrm>
            <a:off x="10535767" y="675664"/>
            <a:ext cx="1524000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6637" name="Group 13"/>
          <p:cNvGrpSpPr>
            <a:grpSpLocks/>
          </p:cNvGrpSpPr>
          <p:nvPr/>
        </p:nvGrpSpPr>
        <p:grpSpPr bwMode="auto">
          <a:xfrm>
            <a:off x="3429000" y="2382193"/>
            <a:ext cx="5715000" cy="3505200"/>
            <a:chOff x="0" y="0"/>
            <a:chExt cx="3600" cy="2208"/>
          </a:xfrm>
        </p:grpSpPr>
        <p:pic>
          <p:nvPicPr>
            <p:cNvPr id="25614" name="Picture 14" descr="theatre_saigon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0"/>
              <a:ext cx="2976" cy="2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15" name="WordArt 15"/>
            <p:cNvSpPr>
              <a:spLocks noChangeArrowheads="1" noChangeShapeType="1"/>
            </p:cNvSpPr>
            <p:nvPr/>
          </p:nvSpPr>
          <p:spPr bwMode="auto">
            <a:xfrm>
              <a:off x="0" y="48"/>
              <a:ext cx="3600" cy="1440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10800004"/>
                </a:avLst>
              </a:prstTxWarp>
            </a:bodyPr>
            <a:lstStyle/>
            <a:p>
              <a:pPr algn="ctr"/>
              <a:r>
                <a:rPr lang="vi-VN" sz="36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cs typeface="Arial" panose="020B0604020202020204" pitchFamily="34" charset="0"/>
                </a:rPr>
                <a:t>Thành Phố Hồ Chí Minh trước đây.</a:t>
              </a:r>
              <a:endPara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26641" name="Line 17"/>
          <p:cNvSpPr>
            <a:spLocks noChangeShapeType="1"/>
          </p:cNvSpPr>
          <p:nvPr/>
        </p:nvSpPr>
        <p:spPr bwMode="auto">
          <a:xfrm>
            <a:off x="6324600" y="1163027"/>
            <a:ext cx="1371600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61442" name="Picture 2" descr="Khánh thành tượng đài Chủ tịch Hồ Chí Minh tại Thành phố mang tên Bác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531376"/>
            <a:ext cx="4876800" cy="438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2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5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0" dur="5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26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0" grpId="0" animBg="1"/>
      <p:bldP spid="26636" grpId="0" animBg="1"/>
      <p:bldP spid="2664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ChangeArrowheads="1"/>
          </p:cNvSpPr>
          <p:nvPr/>
        </p:nvSpPr>
        <p:spPr bwMode="auto">
          <a:xfrm>
            <a:off x="2779560" y="755597"/>
            <a:ext cx="89154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0" hangingPunct="0">
              <a:spcBef>
                <a:spcPct val="0"/>
              </a:spcBef>
              <a:buFontTx/>
              <a:buNone/>
            </a:pPr>
            <a:r>
              <a:rPr lang="en-US" altLang="en-US" sz="48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6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Ngoài</a:t>
            </a:r>
            <a:r>
              <a:rPr lang="en-US" altLang="en-US" sz="46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6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có</a:t>
            </a:r>
            <a:r>
              <a:rPr lang="en-US" altLang="en-US" sz="46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6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tên</a:t>
            </a:r>
            <a:r>
              <a:rPr lang="en-US" altLang="en-US" sz="46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6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là</a:t>
            </a:r>
            <a:r>
              <a:rPr lang="en-US" altLang="en-US" sz="46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6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Thành</a:t>
            </a:r>
            <a:r>
              <a:rPr lang="en-US" altLang="en-US" sz="46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6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phố</a:t>
            </a:r>
            <a:r>
              <a:rPr lang="en-US" altLang="en-US" sz="46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6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Hồ</a:t>
            </a:r>
            <a:r>
              <a:rPr lang="en-US" altLang="en-US" sz="46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6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Chí</a:t>
            </a:r>
            <a:r>
              <a:rPr lang="en-US" altLang="en-US" sz="46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Minh </a:t>
            </a:r>
            <a:r>
              <a:rPr lang="en-US" altLang="en-US" sz="46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thì</a:t>
            </a:r>
            <a:r>
              <a:rPr lang="en-US" altLang="en-US" sz="46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6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thành</a:t>
            </a:r>
            <a:r>
              <a:rPr lang="en-US" altLang="en-US" sz="46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6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phố</a:t>
            </a:r>
            <a:r>
              <a:rPr lang="en-US" altLang="en-US" sz="46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6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này</a:t>
            </a:r>
            <a:r>
              <a:rPr lang="en-US" altLang="en-US" sz="46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6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còn</a:t>
            </a:r>
            <a:r>
              <a:rPr lang="en-US" altLang="en-US" sz="46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6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có</a:t>
            </a:r>
            <a:r>
              <a:rPr lang="en-US" altLang="en-US" sz="46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6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tên</a:t>
            </a:r>
            <a:r>
              <a:rPr lang="en-US" altLang="en-US" sz="46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6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gọi</a:t>
            </a:r>
            <a:r>
              <a:rPr lang="en-US" altLang="en-US" sz="46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6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nào</a:t>
            </a:r>
            <a:r>
              <a:rPr lang="en-US" altLang="en-US" sz="46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6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khác</a:t>
            </a:r>
            <a:r>
              <a:rPr lang="en-US" altLang="en-US" sz="46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?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895448" y="3270196"/>
            <a:ext cx="8991600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0" hangingPunct="0">
              <a:spcBef>
                <a:spcPct val="0"/>
              </a:spcBef>
              <a:buFontTx/>
              <a:buNone/>
            </a:pPr>
            <a:r>
              <a:rPr lang="en-US" altLang="en-US" sz="4600" b="1">
                <a:solidFill>
                  <a:srgbClr val="1505E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Trước thời kháng chiến chống Mỹ có tên là Gia Định, trong thời kỳ chống Mỹ có tên là Sài Gòn.</a:t>
            </a:r>
          </a:p>
        </p:txBody>
      </p:sp>
    </p:spTree>
    <p:extLst>
      <p:ext uri="{BB962C8B-B14F-4D97-AF65-F5344CB8AC3E}">
        <p14:creationId xmlns:p14="http://schemas.microsoft.com/office/powerpoint/2010/main" val="3522532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8"/>
          <p:cNvSpPr>
            <a:spLocks noChangeArrowheads="1"/>
          </p:cNvSpPr>
          <p:nvPr/>
        </p:nvSpPr>
        <p:spPr bwMode="auto">
          <a:xfrm>
            <a:off x="2663685" y="577769"/>
            <a:ext cx="8555038" cy="157003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4800" b="1" dirty="0" err="1">
                <a:solidFill>
                  <a:srgbClr val="1505E9"/>
                </a:solidFill>
                <a:latin typeface="Times New Roman" panose="02020603050405020304" pitchFamily="18" charset="0"/>
              </a:rPr>
              <a:t>Quan</a:t>
            </a:r>
            <a:r>
              <a:rPr lang="en-US" altLang="en-US" sz="4800" b="1" dirty="0">
                <a:solidFill>
                  <a:srgbClr val="1505E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1505E9"/>
                </a:solidFill>
                <a:latin typeface="Times New Roman" panose="02020603050405020304" pitchFamily="18" charset="0"/>
              </a:rPr>
              <a:t>sát</a:t>
            </a:r>
            <a:r>
              <a:rPr lang="en-US" altLang="en-US" sz="4800" b="1" dirty="0">
                <a:solidFill>
                  <a:srgbClr val="1505E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1505E9"/>
                </a:solidFill>
                <a:latin typeface="Times New Roman" panose="02020603050405020304" pitchFamily="18" charset="0"/>
              </a:rPr>
              <a:t>lược</a:t>
            </a:r>
            <a:r>
              <a:rPr lang="en-US" altLang="en-US" sz="4800" b="1" dirty="0">
                <a:solidFill>
                  <a:srgbClr val="1505E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1505E9"/>
                </a:solidFill>
                <a:latin typeface="Times New Roman" panose="02020603050405020304" pitchFamily="18" charset="0"/>
              </a:rPr>
              <a:t>đồ</a:t>
            </a:r>
            <a:r>
              <a:rPr lang="en-US" altLang="en-US" sz="4800" b="1" dirty="0">
                <a:solidFill>
                  <a:srgbClr val="1505E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1505E9"/>
                </a:solidFill>
                <a:latin typeface="Times New Roman" panose="02020603050405020304" pitchFamily="18" charset="0"/>
              </a:rPr>
              <a:t>Thành</a:t>
            </a:r>
            <a:r>
              <a:rPr lang="en-US" altLang="en-US" sz="4800" b="1" dirty="0">
                <a:solidFill>
                  <a:srgbClr val="1505E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1505E9"/>
                </a:solidFill>
                <a:latin typeface="Times New Roman" panose="02020603050405020304" pitchFamily="18" charset="0"/>
              </a:rPr>
              <a:t>phố</a:t>
            </a:r>
            <a:r>
              <a:rPr lang="en-US" altLang="en-US" sz="4800" b="1" dirty="0">
                <a:solidFill>
                  <a:srgbClr val="1505E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1505E9"/>
                </a:solidFill>
                <a:latin typeface="Times New Roman" panose="02020603050405020304" pitchFamily="18" charset="0"/>
              </a:rPr>
              <a:t>Hồ</a:t>
            </a:r>
            <a:r>
              <a:rPr lang="en-US" altLang="en-US" sz="4800" b="1" dirty="0">
                <a:solidFill>
                  <a:srgbClr val="1505E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1505E9"/>
                </a:solidFill>
                <a:latin typeface="Times New Roman" panose="02020603050405020304" pitchFamily="18" charset="0"/>
              </a:rPr>
              <a:t>Chí</a:t>
            </a:r>
            <a:r>
              <a:rPr lang="en-US" altLang="en-US" sz="4800" b="1" dirty="0">
                <a:solidFill>
                  <a:srgbClr val="1505E9"/>
                </a:solidFill>
                <a:latin typeface="Times New Roman" panose="02020603050405020304" pitchFamily="18" charset="0"/>
              </a:rPr>
              <a:t> Minh: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573199" y="4352845"/>
            <a:ext cx="8645525" cy="2124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0" hangingPunct="0">
              <a:buFontTx/>
              <a:buNone/>
            </a:pPr>
            <a:r>
              <a:rPr lang="en-US" altLang="en-US" sz="4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Thành phố Hồ Chí Minh tiếp giáp với những tỉnh nào? Tiếp giáp với biển nào? </a:t>
            </a: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2362060" y="2514520"/>
            <a:ext cx="9067800" cy="1446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4400" b="1">
                <a:solidFill>
                  <a:srgbClr val="002060"/>
                </a:solidFill>
                <a:latin typeface="Times New Roman" panose="02020603050405020304" pitchFamily="18" charset="0"/>
              </a:rPr>
              <a:t> 1. Chỉ vị trí giới hạn Thành phố Hồ Chí Minh trên lược đồ.</a:t>
            </a:r>
          </a:p>
        </p:txBody>
      </p:sp>
    </p:spTree>
    <p:extLst>
      <p:ext uri="{BB962C8B-B14F-4D97-AF65-F5344CB8AC3E}">
        <p14:creationId xmlns:p14="http://schemas.microsoft.com/office/powerpoint/2010/main" val="3215134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nimBg="1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5"/>
          <p:cNvSpPr txBox="1">
            <a:spLocks noChangeArrowheads="1"/>
          </p:cNvSpPr>
          <p:nvPr/>
        </p:nvSpPr>
        <p:spPr bwMode="auto">
          <a:xfrm>
            <a:off x="2625726" y="6262688"/>
            <a:ext cx="71278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Lược đồ Thành phố Hồ Chí Minh</a:t>
            </a:r>
            <a:endParaRPr lang="en-US" altLang="en-US" sz="2800" i="1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9219" name="Picture 14" descr="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338" y="228684"/>
            <a:ext cx="10667720" cy="5848350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5970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13"/>
          <p:cNvGrpSpPr>
            <a:grpSpLocks/>
          </p:cNvGrpSpPr>
          <p:nvPr/>
        </p:nvGrpSpPr>
        <p:grpSpPr bwMode="auto">
          <a:xfrm>
            <a:off x="3733946" y="152400"/>
            <a:ext cx="8458054" cy="6705600"/>
            <a:chOff x="226" y="74"/>
            <a:chExt cx="2675" cy="4468"/>
          </a:xfrm>
        </p:grpSpPr>
        <p:pic>
          <p:nvPicPr>
            <p:cNvPr id="11288" name="Picture 14" descr="0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" y="74"/>
              <a:ext cx="2606" cy="4092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37" name="Text Box 15"/>
            <p:cNvSpPr txBox="1">
              <a:spLocks noChangeArrowheads="1"/>
            </p:cNvSpPr>
            <p:nvPr/>
          </p:nvSpPr>
          <p:spPr bwMode="auto">
            <a:xfrm>
              <a:off x="309" y="4196"/>
              <a:ext cx="2592" cy="3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defRPr/>
              </a:pPr>
              <a:r>
                <a:rPr lang="en-US" altLang="en-US" sz="2800" b="1">
                  <a:solidFill>
                    <a:srgbClr val="CC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Lược đồ Thành phố Hồ Chí Minh</a:t>
              </a:r>
              <a:endParaRPr lang="en-US" altLang="en-US" sz="2800" i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</p:grpSp>
      <p:grpSp>
        <p:nvGrpSpPr>
          <p:cNvPr id="41" name="Group 40"/>
          <p:cNvGrpSpPr>
            <a:grpSpLocks/>
          </p:cNvGrpSpPr>
          <p:nvPr/>
        </p:nvGrpSpPr>
        <p:grpSpPr bwMode="auto">
          <a:xfrm>
            <a:off x="4419644" y="581024"/>
            <a:ext cx="7010216" cy="5183929"/>
            <a:chOff x="3938297" y="576775"/>
            <a:chExt cx="4801964" cy="5211778"/>
          </a:xfrm>
        </p:grpSpPr>
        <p:sp>
          <p:nvSpPr>
            <p:cNvPr id="42" name="Freeform 41"/>
            <p:cNvSpPr/>
            <p:nvPr/>
          </p:nvSpPr>
          <p:spPr>
            <a:xfrm>
              <a:off x="4732010" y="2324617"/>
              <a:ext cx="454004" cy="928691"/>
            </a:xfrm>
            <a:custGeom>
              <a:avLst/>
              <a:gdLst>
                <a:gd name="connsiteX0" fmla="*/ 449580 w 454639"/>
                <a:gd name="connsiteY0" fmla="*/ 0 h 929640"/>
                <a:gd name="connsiteX1" fmla="*/ 426720 w 454639"/>
                <a:gd name="connsiteY1" fmla="*/ 99060 h 929640"/>
                <a:gd name="connsiteX2" fmla="*/ 403860 w 454639"/>
                <a:gd name="connsiteY2" fmla="*/ 167640 h 929640"/>
                <a:gd name="connsiteX3" fmla="*/ 396240 w 454639"/>
                <a:gd name="connsiteY3" fmla="*/ 243840 h 929640"/>
                <a:gd name="connsiteX4" fmla="*/ 388620 w 454639"/>
                <a:gd name="connsiteY4" fmla="*/ 274320 h 929640"/>
                <a:gd name="connsiteX5" fmla="*/ 381000 w 454639"/>
                <a:gd name="connsiteY5" fmla="*/ 312420 h 929640"/>
                <a:gd name="connsiteX6" fmla="*/ 373380 w 454639"/>
                <a:gd name="connsiteY6" fmla="*/ 358140 h 929640"/>
                <a:gd name="connsiteX7" fmla="*/ 358140 w 454639"/>
                <a:gd name="connsiteY7" fmla="*/ 403860 h 929640"/>
                <a:gd name="connsiteX8" fmla="*/ 350520 w 454639"/>
                <a:gd name="connsiteY8" fmla="*/ 434340 h 929640"/>
                <a:gd name="connsiteX9" fmla="*/ 335280 w 454639"/>
                <a:gd name="connsiteY9" fmla="*/ 487680 h 929640"/>
                <a:gd name="connsiteX10" fmla="*/ 327660 w 454639"/>
                <a:gd name="connsiteY10" fmla="*/ 556260 h 929640"/>
                <a:gd name="connsiteX11" fmla="*/ 312420 w 454639"/>
                <a:gd name="connsiteY11" fmla="*/ 601980 h 929640"/>
                <a:gd name="connsiteX12" fmla="*/ 289560 w 454639"/>
                <a:gd name="connsiteY12" fmla="*/ 670560 h 929640"/>
                <a:gd name="connsiteX13" fmla="*/ 281940 w 454639"/>
                <a:gd name="connsiteY13" fmla="*/ 693420 h 929640"/>
                <a:gd name="connsiteX14" fmla="*/ 251460 w 454639"/>
                <a:gd name="connsiteY14" fmla="*/ 739140 h 929640"/>
                <a:gd name="connsiteX15" fmla="*/ 205740 w 454639"/>
                <a:gd name="connsiteY15" fmla="*/ 777240 h 929640"/>
                <a:gd name="connsiteX16" fmla="*/ 152400 w 454639"/>
                <a:gd name="connsiteY16" fmla="*/ 807720 h 929640"/>
                <a:gd name="connsiteX17" fmla="*/ 129540 w 454639"/>
                <a:gd name="connsiteY17" fmla="*/ 815340 h 929640"/>
                <a:gd name="connsiteX18" fmla="*/ 38100 w 454639"/>
                <a:gd name="connsiteY18" fmla="*/ 891540 h 929640"/>
                <a:gd name="connsiteX19" fmla="*/ 15240 w 454639"/>
                <a:gd name="connsiteY19" fmla="*/ 906780 h 929640"/>
                <a:gd name="connsiteX20" fmla="*/ 0 w 454639"/>
                <a:gd name="connsiteY20" fmla="*/ 929640 h 929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54639" h="929640">
                  <a:moveTo>
                    <a:pt x="449580" y="0"/>
                  </a:moveTo>
                  <a:cubicBezTo>
                    <a:pt x="435860" y="123480"/>
                    <a:pt x="454639" y="26470"/>
                    <a:pt x="426720" y="99060"/>
                  </a:cubicBezTo>
                  <a:cubicBezTo>
                    <a:pt x="418070" y="121550"/>
                    <a:pt x="403860" y="167640"/>
                    <a:pt x="403860" y="167640"/>
                  </a:cubicBezTo>
                  <a:cubicBezTo>
                    <a:pt x="401320" y="193040"/>
                    <a:pt x="399850" y="218570"/>
                    <a:pt x="396240" y="243840"/>
                  </a:cubicBezTo>
                  <a:cubicBezTo>
                    <a:pt x="394759" y="254207"/>
                    <a:pt x="390892" y="264097"/>
                    <a:pt x="388620" y="274320"/>
                  </a:cubicBezTo>
                  <a:cubicBezTo>
                    <a:pt x="385810" y="286963"/>
                    <a:pt x="383317" y="299677"/>
                    <a:pt x="381000" y="312420"/>
                  </a:cubicBezTo>
                  <a:cubicBezTo>
                    <a:pt x="378236" y="327621"/>
                    <a:pt x="377127" y="343151"/>
                    <a:pt x="373380" y="358140"/>
                  </a:cubicBezTo>
                  <a:cubicBezTo>
                    <a:pt x="369484" y="373725"/>
                    <a:pt x="362036" y="388275"/>
                    <a:pt x="358140" y="403860"/>
                  </a:cubicBezTo>
                  <a:cubicBezTo>
                    <a:pt x="355600" y="414020"/>
                    <a:pt x="353397" y="424270"/>
                    <a:pt x="350520" y="434340"/>
                  </a:cubicBezTo>
                  <a:cubicBezTo>
                    <a:pt x="328656" y="510862"/>
                    <a:pt x="359101" y="392395"/>
                    <a:pt x="335280" y="487680"/>
                  </a:cubicBezTo>
                  <a:cubicBezTo>
                    <a:pt x="332740" y="510540"/>
                    <a:pt x="332171" y="533706"/>
                    <a:pt x="327660" y="556260"/>
                  </a:cubicBezTo>
                  <a:cubicBezTo>
                    <a:pt x="324510" y="572012"/>
                    <a:pt x="317500" y="586740"/>
                    <a:pt x="312420" y="601980"/>
                  </a:cubicBezTo>
                  <a:lnTo>
                    <a:pt x="289560" y="670560"/>
                  </a:lnTo>
                  <a:cubicBezTo>
                    <a:pt x="287020" y="678180"/>
                    <a:pt x="286395" y="686737"/>
                    <a:pt x="281940" y="693420"/>
                  </a:cubicBezTo>
                  <a:cubicBezTo>
                    <a:pt x="271780" y="708660"/>
                    <a:pt x="266700" y="728980"/>
                    <a:pt x="251460" y="739140"/>
                  </a:cubicBezTo>
                  <a:cubicBezTo>
                    <a:pt x="194703" y="776978"/>
                    <a:pt x="264412" y="728347"/>
                    <a:pt x="205740" y="777240"/>
                  </a:cubicBezTo>
                  <a:cubicBezTo>
                    <a:pt x="192235" y="788494"/>
                    <a:pt x="167744" y="801144"/>
                    <a:pt x="152400" y="807720"/>
                  </a:cubicBezTo>
                  <a:cubicBezTo>
                    <a:pt x="145017" y="810884"/>
                    <a:pt x="137160" y="812800"/>
                    <a:pt x="129540" y="815340"/>
                  </a:cubicBezTo>
                  <a:cubicBezTo>
                    <a:pt x="70868" y="874012"/>
                    <a:pt x="101753" y="849105"/>
                    <a:pt x="38100" y="891540"/>
                  </a:cubicBezTo>
                  <a:lnTo>
                    <a:pt x="15240" y="906780"/>
                  </a:lnTo>
                  <a:lnTo>
                    <a:pt x="0" y="92964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00">
                <a:ln w="38100">
                  <a:solidFill>
                    <a:srgbClr val="000000"/>
                  </a:solidFill>
                </a:ln>
                <a:solidFill>
                  <a:srgbClr val="000000"/>
                </a:solidFill>
              </a:endParaRPr>
            </a:p>
          </p:txBody>
        </p:sp>
        <p:sp>
          <p:nvSpPr>
            <p:cNvPr id="43" name="Freeform 42"/>
            <p:cNvSpPr/>
            <p:nvPr/>
          </p:nvSpPr>
          <p:spPr>
            <a:xfrm>
              <a:off x="4739947" y="3269183"/>
              <a:ext cx="1385824" cy="822328"/>
            </a:xfrm>
            <a:custGeom>
              <a:avLst/>
              <a:gdLst>
                <a:gd name="connsiteX0" fmla="*/ 0 w 1386840"/>
                <a:gd name="connsiteY0" fmla="*/ 0 h 822960"/>
                <a:gd name="connsiteX1" fmla="*/ 45720 w 1386840"/>
                <a:gd name="connsiteY1" fmla="*/ 30480 h 822960"/>
                <a:gd name="connsiteX2" fmla="*/ 68580 w 1386840"/>
                <a:gd name="connsiteY2" fmla="*/ 45720 h 822960"/>
                <a:gd name="connsiteX3" fmla="*/ 83820 w 1386840"/>
                <a:gd name="connsiteY3" fmla="*/ 68580 h 822960"/>
                <a:gd name="connsiteX4" fmla="*/ 312420 w 1386840"/>
                <a:gd name="connsiteY4" fmla="*/ 121920 h 822960"/>
                <a:gd name="connsiteX5" fmla="*/ 358140 w 1386840"/>
                <a:gd name="connsiteY5" fmla="*/ 152400 h 822960"/>
                <a:gd name="connsiteX6" fmla="*/ 381000 w 1386840"/>
                <a:gd name="connsiteY6" fmla="*/ 167640 h 822960"/>
                <a:gd name="connsiteX7" fmla="*/ 403860 w 1386840"/>
                <a:gd name="connsiteY7" fmla="*/ 213360 h 822960"/>
                <a:gd name="connsiteX8" fmla="*/ 419100 w 1386840"/>
                <a:gd name="connsiteY8" fmla="*/ 236220 h 822960"/>
                <a:gd name="connsiteX9" fmla="*/ 434340 w 1386840"/>
                <a:gd name="connsiteY9" fmla="*/ 281940 h 822960"/>
                <a:gd name="connsiteX10" fmla="*/ 441960 w 1386840"/>
                <a:gd name="connsiteY10" fmla="*/ 304800 h 822960"/>
                <a:gd name="connsiteX11" fmla="*/ 457200 w 1386840"/>
                <a:gd name="connsiteY11" fmla="*/ 327660 h 822960"/>
                <a:gd name="connsiteX12" fmla="*/ 472440 w 1386840"/>
                <a:gd name="connsiteY12" fmla="*/ 373380 h 822960"/>
                <a:gd name="connsiteX13" fmla="*/ 480060 w 1386840"/>
                <a:gd name="connsiteY13" fmla="*/ 403860 h 822960"/>
                <a:gd name="connsiteX14" fmla="*/ 563880 w 1386840"/>
                <a:gd name="connsiteY14" fmla="*/ 426720 h 822960"/>
                <a:gd name="connsiteX15" fmla="*/ 594360 w 1386840"/>
                <a:gd name="connsiteY15" fmla="*/ 434340 h 822960"/>
                <a:gd name="connsiteX16" fmla="*/ 632460 w 1386840"/>
                <a:gd name="connsiteY16" fmla="*/ 487680 h 822960"/>
                <a:gd name="connsiteX17" fmla="*/ 617220 w 1386840"/>
                <a:gd name="connsiteY17" fmla="*/ 617220 h 822960"/>
                <a:gd name="connsiteX18" fmla="*/ 609600 w 1386840"/>
                <a:gd name="connsiteY18" fmla="*/ 640080 h 822960"/>
                <a:gd name="connsiteX19" fmla="*/ 617220 w 1386840"/>
                <a:gd name="connsiteY19" fmla="*/ 662940 h 822960"/>
                <a:gd name="connsiteX20" fmla="*/ 662940 w 1386840"/>
                <a:gd name="connsiteY20" fmla="*/ 678180 h 822960"/>
                <a:gd name="connsiteX21" fmla="*/ 716280 w 1386840"/>
                <a:gd name="connsiteY21" fmla="*/ 662940 h 822960"/>
                <a:gd name="connsiteX22" fmla="*/ 739140 w 1386840"/>
                <a:gd name="connsiteY22" fmla="*/ 655320 h 822960"/>
                <a:gd name="connsiteX23" fmla="*/ 868680 w 1386840"/>
                <a:gd name="connsiteY23" fmla="*/ 662940 h 822960"/>
                <a:gd name="connsiteX24" fmla="*/ 914400 w 1386840"/>
                <a:gd name="connsiteY24" fmla="*/ 670560 h 822960"/>
                <a:gd name="connsiteX25" fmla="*/ 960120 w 1386840"/>
                <a:gd name="connsiteY25" fmla="*/ 685800 h 822960"/>
                <a:gd name="connsiteX26" fmla="*/ 1097280 w 1386840"/>
                <a:gd name="connsiteY26" fmla="*/ 693420 h 822960"/>
                <a:gd name="connsiteX27" fmla="*/ 1127760 w 1386840"/>
                <a:gd name="connsiteY27" fmla="*/ 731520 h 822960"/>
                <a:gd name="connsiteX28" fmla="*/ 1158240 w 1386840"/>
                <a:gd name="connsiteY28" fmla="*/ 777240 h 822960"/>
                <a:gd name="connsiteX29" fmla="*/ 1181100 w 1386840"/>
                <a:gd name="connsiteY29" fmla="*/ 822960 h 822960"/>
                <a:gd name="connsiteX30" fmla="*/ 1257300 w 1386840"/>
                <a:gd name="connsiteY30" fmla="*/ 815340 h 822960"/>
                <a:gd name="connsiteX31" fmla="*/ 1280160 w 1386840"/>
                <a:gd name="connsiteY31" fmla="*/ 807720 h 822960"/>
                <a:gd name="connsiteX32" fmla="*/ 1295400 w 1386840"/>
                <a:gd name="connsiteY32" fmla="*/ 784860 h 822960"/>
                <a:gd name="connsiteX33" fmla="*/ 1318260 w 1386840"/>
                <a:gd name="connsiteY33" fmla="*/ 777240 h 822960"/>
                <a:gd name="connsiteX34" fmla="*/ 1341120 w 1386840"/>
                <a:gd name="connsiteY34" fmla="*/ 762000 h 822960"/>
                <a:gd name="connsiteX35" fmla="*/ 1371600 w 1386840"/>
                <a:gd name="connsiteY35" fmla="*/ 754380 h 822960"/>
                <a:gd name="connsiteX36" fmla="*/ 1386840 w 1386840"/>
                <a:gd name="connsiteY36" fmla="*/ 746760 h 82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386840" h="822960">
                  <a:moveTo>
                    <a:pt x="0" y="0"/>
                  </a:moveTo>
                  <a:lnTo>
                    <a:pt x="45720" y="30480"/>
                  </a:lnTo>
                  <a:lnTo>
                    <a:pt x="68580" y="45720"/>
                  </a:lnTo>
                  <a:cubicBezTo>
                    <a:pt x="73660" y="53340"/>
                    <a:pt x="77736" y="61735"/>
                    <a:pt x="83820" y="68580"/>
                  </a:cubicBezTo>
                  <a:cubicBezTo>
                    <a:pt x="162429" y="157015"/>
                    <a:pt x="137032" y="114612"/>
                    <a:pt x="312420" y="121920"/>
                  </a:cubicBezTo>
                  <a:lnTo>
                    <a:pt x="358140" y="152400"/>
                  </a:lnTo>
                  <a:lnTo>
                    <a:pt x="381000" y="167640"/>
                  </a:lnTo>
                  <a:cubicBezTo>
                    <a:pt x="424676" y="233154"/>
                    <a:pt x="372312" y="150264"/>
                    <a:pt x="403860" y="213360"/>
                  </a:cubicBezTo>
                  <a:cubicBezTo>
                    <a:pt x="407956" y="221551"/>
                    <a:pt x="415381" y="227851"/>
                    <a:pt x="419100" y="236220"/>
                  </a:cubicBezTo>
                  <a:cubicBezTo>
                    <a:pt x="425624" y="250900"/>
                    <a:pt x="429260" y="266700"/>
                    <a:pt x="434340" y="281940"/>
                  </a:cubicBezTo>
                  <a:cubicBezTo>
                    <a:pt x="436880" y="289560"/>
                    <a:pt x="437505" y="298117"/>
                    <a:pt x="441960" y="304800"/>
                  </a:cubicBezTo>
                  <a:cubicBezTo>
                    <a:pt x="447040" y="312420"/>
                    <a:pt x="453481" y="319291"/>
                    <a:pt x="457200" y="327660"/>
                  </a:cubicBezTo>
                  <a:cubicBezTo>
                    <a:pt x="463724" y="342340"/>
                    <a:pt x="468544" y="357795"/>
                    <a:pt x="472440" y="373380"/>
                  </a:cubicBezTo>
                  <a:cubicBezTo>
                    <a:pt x="474980" y="383540"/>
                    <a:pt x="474251" y="395146"/>
                    <a:pt x="480060" y="403860"/>
                  </a:cubicBezTo>
                  <a:cubicBezTo>
                    <a:pt x="496001" y="427772"/>
                    <a:pt x="547404" y="423974"/>
                    <a:pt x="563880" y="426720"/>
                  </a:cubicBezTo>
                  <a:cubicBezTo>
                    <a:pt x="574210" y="428442"/>
                    <a:pt x="584200" y="431800"/>
                    <a:pt x="594360" y="434340"/>
                  </a:cubicBezTo>
                  <a:cubicBezTo>
                    <a:pt x="607412" y="447392"/>
                    <a:pt x="631206" y="466367"/>
                    <a:pt x="632460" y="487680"/>
                  </a:cubicBezTo>
                  <a:cubicBezTo>
                    <a:pt x="635156" y="533516"/>
                    <a:pt x="629356" y="574744"/>
                    <a:pt x="617220" y="617220"/>
                  </a:cubicBezTo>
                  <a:cubicBezTo>
                    <a:pt x="615013" y="624943"/>
                    <a:pt x="612140" y="632460"/>
                    <a:pt x="609600" y="640080"/>
                  </a:cubicBezTo>
                  <a:cubicBezTo>
                    <a:pt x="612140" y="647700"/>
                    <a:pt x="610684" y="658271"/>
                    <a:pt x="617220" y="662940"/>
                  </a:cubicBezTo>
                  <a:cubicBezTo>
                    <a:pt x="630292" y="672277"/>
                    <a:pt x="662940" y="678180"/>
                    <a:pt x="662940" y="678180"/>
                  </a:cubicBezTo>
                  <a:cubicBezTo>
                    <a:pt x="717750" y="659910"/>
                    <a:pt x="649303" y="682076"/>
                    <a:pt x="716280" y="662940"/>
                  </a:cubicBezTo>
                  <a:cubicBezTo>
                    <a:pt x="724003" y="660733"/>
                    <a:pt x="731520" y="657860"/>
                    <a:pt x="739140" y="655320"/>
                  </a:cubicBezTo>
                  <a:cubicBezTo>
                    <a:pt x="782320" y="657860"/>
                    <a:pt x="825588" y="659193"/>
                    <a:pt x="868680" y="662940"/>
                  </a:cubicBezTo>
                  <a:cubicBezTo>
                    <a:pt x="884072" y="664278"/>
                    <a:pt x="899411" y="666813"/>
                    <a:pt x="914400" y="670560"/>
                  </a:cubicBezTo>
                  <a:cubicBezTo>
                    <a:pt x="929985" y="674456"/>
                    <a:pt x="944080" y="684909"/>
                    <a:pt x="960120" y="685800"/>
                  </a:cubicBezTo>
                  <a:lnTo>
                    <a:pt x="1097280" y="693420"/>
                  </a:lnTo>
                  <a:cubicBezTo>
                    <a:pt x="1139519" y="721579"/>
                    <a:pt x="1106109" y="692549"/>
                    <a:pt x="1127760" y="731520"/>
                  </a:cubicBezTo>
                  <a:cubicBezTo>
                    <a:pt x="1136655" y="747531"/>
                    <a:pt x="1152448" y="759864"/>
                    <a:pt x="1158240" y="777240"/>
                  </a:cubicBezTo>
                  <a:cubicBezTo>
                    <a:pt x="1168756" y="808788"/>
                    <a:pt x="1161405" y="793417"/>
                    <a:pt x="1181100" y="822960"/>
                  </a:cubicBezTo>
                  <a:cubicBezTo>
                    <a:pt x="1206500" y="820420"/>
                    <a:pt x="1232070" y="819222"/>
                    <a:pt x="1257300" y="815340"/>
                  </a:cubicBezTo>
                  <a:cubicBezTo>
                    <a:pt x="1265239" y="814119"/>
                    <a:pt x="1273888" y="812738"/>
                    <a:pt x="1280160" y="807720"/>
                  </a:cubicBezTo>
                  <a:cubicBezTo>
                    <a:pt x="1287311" y="801999"/>
                    <a:pt x="1288249" y="790581"/>
                    <a:pt x="1295400" y="784860"/>
                  </a:cubicBezTo>
                  <a:cubicBezTo>
                    <a:pt x="1301672" y="779842"/>
                    <a:pt x="1311076" y="780832"/>
                    <a:pt x="1318260" y="777240"/>
                  </a:cubicBezTo>
                  <a:cubicBezTo>
                    <a:pt x="1326451" y="773144"/>
                    <a:pt x="1332702" y="765608"/>
                    <a:pt x="1341120" y="762000"/>
                  </a:cubicBezTo>
                  <a:cubicBezTo>
                    <a:pt x="1350746" y="757875"/>
                    <a:pt x="1361665" y="757692"/>
                    <a:pt x="1371600" y="754380"/>
                  </a:cubicBezTo>
                  <a:cubicBezTo>
                    <a:pt x="1376988" y="752584"/>
                    <a:pt x="1381760" y="749300"/>
                    <a:pt x="1386840" y="746760"/>
                  </a:cubicBez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00">
                <a:solidFill>
                  <a:srgbClr val="000000"/>
                </a:solidFill>
              </a:endParaRPr>
            </a:p>
          </p:txBody>
        </p:sp>
        <p:sp>
          <p:nvSpPr>
            <p:cNvPr id="44" name="Freeform 43"/>
            <p:cNvSpPr/>
            <p:nvPr/>
          </p:nvSpPr>
          <p:spPr>
            <a:xfrm>
              <a:off x="5159027" y="1051438"/>
              <a:ext cx="1317564" cy="1431929"/>
            </a:xfrm>
            <a:custGeom>
              <a:avLst/>
              <a:gdLst>
                <a:gd name="connsiteX0" fmla="*/ 22860 w 1318260"/>
                <a:gd name="connsiteY0" fmla="*/ 0 h 1432560"/>
                <a:gd name="connsiteX1" fmla="*/ 7620 w 1318260"/>
                <a:gd name="connsiteY1" fmla="*/ 45720 h 1432560"/>
                <a:gd name="connsiteX2" fmla="*/ 0 w 1318260"/>
                <a:gd name="connsiteY2" fmla="*/ 68580 h 1432560"/>
                <a:gd name="connsiteX3" fmla="*/ 7620 w 1318260"/>
                <a:gd name="connsiteY3" fmla="*/ 144780 h 1432560"/>
                <a:gd name="connsiteX4" fmla="*/ 60960 w 1318260"/>
                <a:gd name="connsiteY4" fmla="*/ 175260 h 1432560"/>
                <a:gd name="connsiteX5" fmla="*/ 83820 w 1318260"/>
                <a:gd name="connsiteY5" fmla="*/ 182880 h 1432560"/>
                <a:gd name="connsiteX6" fmla="*/ 289560 w 1318260"/>
                <a:gd name="connsiteY6" fmla="*/ 236220 h 1432560"/>
                <a:gd name="connsiteX7" fmla="*/ 342900 w 1318260"/>
                <a:gd name="connsiteY7" fmla="*/ 220980 h 1432560"/>
                <a:gd name="connsiteX8" fmla="*/ 365760 w 1318260"/>
                <a:gd name="connsiteY8" fmla="*/ 213360 h 1432560"/>
                <a:gd name="connsiteX9" fmla="*/ 419100 w 1318260"/>
                <a:gd name="connsiteY9" fmla="*/ 281940 h 1432560"/>
                <a:gd name="connsiteX10" fmla="*/ 426720 w 1318260"/>
                <a:gd name="connsiteY10" fmla="*/ 304800 h 1432560"/>
                <a:gd name="connsiteX11" fmla="*/ 480060 w 1318260"/>
                <a:gd name="connsiteY11" fmla="*/ 289560 h 1432560"/>
                <a:gd name="connsiteX12" fmla="*/ 502920 w 1318260"/>
                <a:gd name="connsiteY12" fmla="*/ 274320 h 1432560"/>
                <a:gd name="connsiteX13" fmla="*/ 548640 w 1318260"/>
                <a:gd name="connsiteY13" fmla="*/ 281940 h 1432560"/>
                <a:gd name="connsiteX14" fmla="*/ 525780 w 1318260"/>
                <a:gd name="connsiteY14" fmla="*/ 304800 h 1432560"/>
                <a:gd name="connsiteX15" fmla="*/ 502920 w 1318260"/>
                <a:gd name="connsiteY15" fmla="*/ 350520 h 1432560"/>
                <a:gd name="connsiteX16" fmla="*/ 617220 w 1318260"/>
                <a:gd name="connsiteY16" fmla="*/ 487680 h 1432560"/>
                <a:gd name="connsiteX17" fmla="*/ 647700 w 1318260"/>
                <a:gd name="connsiteY17" fmla="*/ 495300 h 1432560"/>
                <a:gd name="connsiteX18" fmla="*/ 670560 w 1318260"/>
                <a:gd name="connsiteY18" fmla="*/ 510540 h 1432560"/>
                <a:gd name="connsiteX19" fmla="*/ 678180 w 1318260"/>
                <a:gd name="connsiteY19" fmla="*/ 533400 h 1432560"/>
                <a:gd name="connsiteX20" fmla="*/ 685800 w 1318260"/>
                <a:gd name="connsiteY20" fmla="*/ 655320 h 1432560"/>
                <a:gd name="connsiteX21" fmla="*/ 746760 w 1318260"/>
                <a:gd name="connsiteY21" fmla="*/ 716280 h 1432560"/>
                <a:gd name="connsiteX22" fmla="*/ 876300 w 1318260"/>
                <a:gd name="connsiteY22" fmla="*/ 723900 h 1432560"/>
                <a:gd name="connsiteX23" fmla="*/ 891540 w 1318260"/>
                <a:gd name="connsiteY23" fmla="*/ 746760 h 1432560"/>
                <a:gd name="connsiteX24" fmla="*/ 906780 w 1318260"/>
                <a:gd name="connsiteY24" fmla="*/ 899160 h 1432560"/>
                <a:gd name="connsiteX25" fmla="*/ 914400 w 1318260"/>
                <a:gd name="connsiteY25" fmla="*/ 952500 h 1432560"/>
                <a:gd name="connsiteX26" fmla="*/ 929640 w 1318260"/>
                <a:gd name="connsiteY26" fmla="*/ 1021080 h 1432560"/>
                <a:gd name="connsiteX27" fmla="*/ 937260 w 1318260"/>
                <a:gd name="connsiteY27" fmla="*/ 1059180 h 1432560"/>
                <a:gd name="connsiteX28" fmla="*/ 967740 w 1318260"/>
                <a:gd name="connsiteY28" fmla="*/ 1074420 h 1432560"/>
                <a:gd name="connsiteX29" fmla="*/ 1120140 w 1318260"/>
                <a:gd name="connsiteY29" fmla="*/ 1104900 h 1432560"/>
                <a:gd name="connsiteX30" fmla="*/ 1143000 w 1318260"/>
                <a:gd name="connsiteY30" fmla="*/ 1127760 h 1432560"/>
                <a:gd name="connsiteX31" fmla="*/ 1165860 w 1318260"/>
                <a:gd name="connsiteY31" fmla="*/ 1135380 h 1432560"/>
                <a:gd name="connsiteX32" fmla="*/ 1211580 w 1318260"/>
                <a:gd name="connsiteY32" fmla="*/ 1226820 h 1432560"/>
                <a:gd name="connsiteX33" fmla="*/ 1226820 w 1318260"/>
                <a:gd name="connsiteY33" fmla="*/ 1249680 h 1432560"/>
                <a:gd name="connsiteX34" fmla="*/ 1234440 w 1318260"/>
                <a:gd name="connsiteY34" fmla="*/ 1394460 h 1432560"/>
                <a:gd name="connsiteX35" fmla="*/ 1280160 w 1318260"/>
                <a:gd name="connsiteY35" fmla="*/ 1409700 h 1432560"/>
                <a:gd name="connsiteX36" fmla="*/ 1318260 w 1318260"/>
                <a:gd name="connsiteY36" fmla="*/ 1432560 h 143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318260" h="1432560">
                  <a:moveTo>
                    <a:pt x="22860" y="0"/>
                  </a:moveTo>
                  <a:lnTo>
                    <a:pt x="7620" y="45720"/>
                  </a:lnTo>
                  <a:lnTo>
                    <a:pt x="0" y="68580"/>
                  </a:lnTo>
                  <a:cubicBezTo>
                    <a:pt x="2540" y="93980"/>
                    <a:pt x="113" y="120382"/>
                    <a:pt x="7620" y="144780"/>
                  </a:cubicBezTo>
                  <a:cubicBezTo>
                    <a:pt x="15420" y="170131"/>
                    <a:pt x="41857" y="169802"/>
                    <a:pt x="60960" y="175260"/>
                  </a:cubicBezTo>
                  <a:cubicBezTo>
                    <a:pt x="68683" y="177467"/>
                    <a:pt x="76059" y="180810"/>
                    <a:pt x="83820" y="182880"/>
                  </a:cubicBezTo>
                  <a:lnTo>
                    <a:pt x="289560" y="236220"/>
                  </a:lnTo>
                  <a:cubicBezTo>
                    <a:pt x="344370" y="217950"/>
                    <a:pt x="275923" y="240116"/>
                    <a:pt x="342900" y="220980"/>
                  </a:cubicBezTo>
                  <a:cubicBezTo>
                    <a:pt x="350623" y="218773"/>
                    <a:pt x="358140" y="215900"/>
                    <a:pt x="365760" y="213360"/>
                  </a:cubicBezTo>
                  <a:cubicBezTo>
                    <a:pt x="402218" y="268046"/>
                    <a:pt x="383288" y="246128"/>
                    <a:pt x="419100" y="281940"/>
                  </a:cubicBezTo>
                  <a:cubicBezTo>
                    <a:pt x="421640" y="289560"/>
                    <a:pt x="420448" y="299782"/>
                    <a:pt x="426720" y="304800"/>
                  </a:cubicBezTo>
                  <a:cubicBezTo>
                    <a:pt x="456872" y="328921"/>
                    <a:pt x="460890" y="305535"/>
                    <a:pt x="480060" y="289560"/>
                  </a:cubicBezTo>
                  <a:cubicBezTo>
                    <a:pt x="487095" y="283697"/>
                    <a:pt x="495300" y="279400"/>
                    <a:pt x="502920" y="274320"/>
                  </a:cubicBezTo>
                  <a:cubicBezTo>
                    <a:pt x="518160" y="276860"/>
                    <a:pt x="539370" y="269580"/>
                    <a:pt x="548640" y="281940"/>
                  </a:cubicBezTo>
                  <a:cubicBezTo>
                    <a:pt x="555106" y="290561"/>
                    <a:pt x="532679" y="296521"/>
                    <a:pt x="525780" y="304800"/>
                  </a:cubicBezTo>
                  <a:cubicBezTo>
                    <a:pt x="509367" y="324495"/>
                    <a:pt x="510557" y="327609"/>
                    <a:pt x="502920" y="350520"/>
                  </a:cubicBezTo>
                  <a:cubicBezTo>
                    <a:pt x="513031" y="512300"/>
                    <a:pt x="470009" y="463145"/>
                    <a:pt x="617220" y="487680"/>
                  </a:cubicBezTo>
                  <a:cubicBezTo>
                    <a:pt x="627550" y="489402"/>
                    <a:pt x="637540" y="492760"/>
                    <a:pt x="647700" y="495300"/>
                  </a:cubicBezTo>
                  <a:cubicBezTo>
                    <a:pt x="655320" y="500380"/>
                    <a:pt x="664839" y="503389"/>
                    <a:pt x="670560" y="510540"/>
                  </a:cubicBezTo>
                  <a:cubicBezTo>
                    <a:pt x="675578" y="516812"/>
                    <a:pt x="677339" y="525412"/>
                    <a:pt x="678180" y="533400"/>
                  </a:cubicBezTo>
                  <a:cubicBezTo>
                    <a:pt x="682443" y="573896"/>
                    <a:pt x="676776" y="615613"/>
                    <a:pt x="685800" y="655320"/>
                  </a:cubicBezTo>
                  <a:cubicBezTo>
                    <a:pt x="691186" y="679020"/>
                    <a:pt x="719368" y="712367"/>
                    <a:pt x="746760" y="716280"/>
                  </a:cubicBezTo>
                  <a:cubicBezTo>
                    <a:pt x="789580" y="722397"/>
                    <a:pt x="833120" y="721360"/>
                    <a:pt x="876300" y="723900"/>
                  </a:cubicBezTo>
                  <a:cubicBezTo>
                    <a:pt x="881380" y="731520"/>
                    <a:pt x="890181" y="737703"/>
                    <a:pt x="891540" y="746760"/>
                  </a:cubicBezTo>
                  <a:cubicBezTo>
                    <a:pt x="922435" y="952730"/>
                    <a:pt x="881247" y="822561"/>
                    <a:pt x="906780" y="899160"/>
                  </a:cubicBezTo>
                  <a:cubicBezTo>
                    <a:pt x="909320" y="916940"/>
                    <a:pt x="911447" y="934784"/>
                    <a:pt x="914400" y="952500"/>
                  </a:cubicBezTo>
                  <a:cubicBezTo>
                    <a:pt x="922061" y="998464"/>
                    <a:pt x="920507" y="979980"/>
                    <a:pt x="929640" y="1021080"/>
                  </a:cubicBezTo>
                  <a:cubicBezTo>
                    <a:pt x="932450" y="1033723"/>
                    <a:pt x="929732" y="1048641"/>
                    <a:pt x="937260" y="1059180"/>
                  </a:cubicBezTo>
                  <a:cubicBezTo>
                    <a:pt x="943862" y="1068423"/>
                    <a:pt x="957193" y="1070201"/>
                    <a:pt x="967740" y="1074420"/>
                  </a:cubicBezTo>
                  <a:cubicBezTo>
                    <a:pt x="1026849" y="1098064"/>
                    <a:pt x="1043817" y="1093997"/>
                    <a:pt x="1120140" y="1104900"/>
                  </a:cubicBezTo>
                  <a:cubicBezTo>
                    <a:pt x="1127760" y="1112520"/>
                    <a:pt x="1134034" y="1121782"/>
                    <a:pt x="1143000" y="1127760"/>
                  </a:cubicBezTo>
                  <a:cubicBezTo>
                    <a:pt x="1149683" y="1132215"/>
                    <a:pt x="1160180" y="1129700"/>
                    <a:pt x="1165860" y="1135380"/>
                  </a:cubicBezTo>
                  <a:cubicBezTo>
                    <a:pt x="1237801" y="1207321"/>
                    <a:pt x="1162000" y="1152450"/>
                    <a:pt x="1211580" y="1226820"/>
                  </a:cubicBezTo>
                  <a:lnTo>
                    <a:pt x="1226820" y="1249680"/>
                  </a:lnTo>
                  <a:cubicBezTo>
                    <a:pt x="1229360" y="1297940"/>
                    <a:pt x="1219158" y="1348613"/>
                    <a:pt x="1234440" y="1394460"/>
                  </a:cubicBezTo>
                  <a:cubicBezTo>
                    <a:pt x="1239520" y="1409700"/>
                    <a:pt x="1266794" y="1400789"/>
                    <a:pt x="1280160" y="1409700"/>
                  </a:cubicBezTo>
                  <a:cubicBezTo>
                    <a:pt x="1307746" y="1428090"/>
                    <a:pt x="1294829" y="1420844"/>
                    <a:pt x="1318260" y="1432560"/>
                  </a:cubicBez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00">
                <a:solidFill>
                  <a:srgbClr val="000000"/>
                </a:solidFill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>
              <a:off x="3938297" y="576775"/>
              <a:ext cx="1266766" cy="1758955"/>
            </a:xfrm>
            <a:custGeom>
              <a:avLst/>
              <a:gdLst>
                <a:gd name="connsiteX0" fmla="*/ 1266749 w 1266749"/>
                <a:gd name="connsiteY0" fmla="*/ 464234 h 1758462"/>
                <a:gd name="connsiteX1" fmla="*/ 1224546 w 1266749"/>
                <a:gd name="connsiteY1" fmla="*/ 436099 h 1758462"/>
                <a:gd name="connsiteX2" fmla="*/ 1154208 w 1266749"/>
                <a:gd name="connsiteY2" fmla="*/ 422031 h 1758462"/>
                <a:gd name="connsiteX3" fmla="*/ 1168275 w 1266749"/>
                <a:gd name="connsiteY3" fmla="*/ 365760 h 1758462"/>
                <a:gd name="connsiteX4" fmla="*/ 1266749 w 1266749"/>
                <a:gd name="connsiteY4" fmla="*/ 351693 h 1758462"/>
                <a:gd name="connsiteX5" fmla="*/ 1252681 w 1266749"/>
                <a:gd name="connsiteY5" fmla="*/ 295422 h 1758462"/>
                <a:gd name="connsiteX6" fmla="*/ 1196411 w 1266749"/>
                <a:gd name="connsiteY6" fmla="*/ 267287 h 1758462"/>
                <a:gd name="connsiteX7" fmla="*/ 1126072 w 1266749"/>
                <a:gd name="connsiteY7" fmla="*/ 182880 h 1758462"/>
                <a:gd name="connsiteX8" fmla="*/ 1112005 w 1266749"/>
                <a:gd name="connsiteY8" fmla="*/ 140677 h 1758462"/>
                <a:gd name="connsiteX9" fmla="*/ 1083869 w 1266749"/>
                <a:gd name="connsiteY9" fmla="*/ 112542 h 1758462"/>
                <a:gd name="connsiteX10" fmla="*/ 1027598 w 1266749"/>
                <a:gd name="connsiteY10" fmla="*/ 98474 h 1758462"/>
                <a:gd name="connsiteX11" fmla="*/ 830651 w 1266749"/>
                <a:gd name="connsiteY11" fmla="*/ 84407 h 1758462"/>
                <a:gd name="connsiteX12" fmla="*/ 816583 w 1266749"/>
                <a:gd name="connsiteY12" fmla="*/ 42203 h 1758462"/>
                <a:gd name="connsiteX13" fmla="*/ 732177 w 1266749"/>
                <a:gd name="connsiteY13" fmla="*/ 0 h 1758462"/>
                <a:gd name="connsiteX14" fmla="*/ 718109 w 1266749"/>
                <a:gd name="connsiteY14" fmla="*/ 42203 h 1758462"/>
                <a:gd name="connsiteX15" fmla="*/ 746245 w 1266749"/>
                <a:gd name="connsiteY15" fmla="*/ 140677 h 1758462"/>
                <a:gd name="connsiteX16" fmla="*/ 661838 w 1266749"/>
                <a:gd name="connsiteY16" fmla="*/ 154745 h 1758462"/>
                <a:gd name="connsiteX17" fmla="*/ 647771 w 1266749"/>
                <a:gd name="connsiteY17" fmla="*/ 253219 h 1758462"/>
                <a:gd name="connsiteX18" fmla="*/ 619635 w 1266749"/>
                <a:gd name="connsiteY18" fmla="*/ 295422 h 1758462"/>
                <a:gd name="connsiteX19" fmla="*/ 605568 w 1266749"/>
                <a:gd name="connsiteY19" fmla="*/ 337625 h 1758462"/>
                <a:gd name="connsiteX20" fmla="*/ 563365 w 1266749"/>
                <a:gd name="connsiteY20" fmla="*/ 478302 h 1758462"/>
                <a:gd name="connsiteX21" fmla="*/ 535229 w 1266749"/>
                <a:gd name="connsiteY21" fmla="*/ 520505 h 1758462"/>
                <a:gd name="connsiteX22" fmla="*/ 521161 w 1266749"/>
                <a:gd name="connsiteY22" fmla="*/ 576776 h 1758462"/>
                <a:gd name="connsiteX23" fmla="*/ 507094 w 1266749"/>
                <a:gd name="connsiteY23" fmla="*/ 618979 h 1758462"/>
                <a:gd name="connsiteX24" fmla="*/ 493026 w 1266749"/>
                <a:gd name="connsiteY24" fmla="*/ 689317 h 1758462"/>
                <a:gd name="connsiteX25" fmla="*/ 464891 w 1266749"/>
                <a:gd name="connsiteY25" fmla="*/ 773723 h 1758462"/>
                <a:gd name="connsiteX26" fmla="*/ 436755 w 1266749"/>
                <a:gd name="connsiteY26" fmla="*/ 886265 h 1758462"/>
                <a:gd name="connsiteX27" fmla="*/ 408620 w 1266749"/>
                <a:gd name="connsiteY27" fmla="*/ 928468 h 1758462"/>
                <a:gd name="connsiteX28" fmla="*/ 394552 w 1266749"/>
                <a:gd name="connsiteY28" fmla="*/ 1026942 h 1758462"/>
                <a:gd name="connsiteX29" fmla="*/ 324214 w 1266749"/>
                <a:gd name="connsiteY29" fmla="*/ 1041010 h 1758462"/>
                <a:gd name="connsiteX30" fmla="*/ 239808 w 1266749"/>
                <a:gd name="connsiteY30" fmla="*/ 1069145 h 1758462"/>
                <a:gd name="connsiteX31" fmla="*/ 197605 w 1266749"/>
                <a:gd name="connsiteY31" fmla="*/ 1083213 h 1758462"/>
                <a:gd name="connsiteX32" fmla="*/ 14725 w 1266749"/>
                <a:gd name="connsiteY32" fmla="*/ 1097280 h 1758462"/>
                <a:gd name="connsiteX33" fmla="*/ 70995 w 1266749"/>
                <a:gd name="connsiteY33" fmla="*/ 1167619 h 1758462"/>
                <a:gd name="connsiteX34" fmla="*/ 99131 w 1266749"/>
                <a:gd name="connsiteY34" fmla="*/ 1195754 h 1758462"/>
                <a:gd name="connsiteX35" fmla="*/ 127266 w 1266749"/>
                <a:gd name="connsiteY35" fmla="*/ 1237957 h 1758462"/>
                <a:gd name="connsiteX36" fmla="*/ 169469 w 1266749"/>
                <a:gd name="connsiteY36" fmla="*/ 1308296 h 1758462"/>
                <a:gd name="connsiteX37" fmla="*/ 211672 w 1266749"/>
                <a:gd name="connsiteY37" fmla="*/ 1322363 h 1758462"/>
                <a:gd name="connsiteX38" fmla="*/ 366417 w 1266749"/>
                <a:gd name="connsiteY38" fmla="*/ 1280160 h 1758462"/>
                <a:gd name="connsiteX39" fmla="*/ 408620 w 1266749"/>
                <a:gd name="connsiteY39" fmla="*/ 1266093 h 1758462"/>
                <a:gd name="connsiteX40" fmla="*/ 521161 w 1266749"/>
                <a:gd name="connsiteY40" fmla="*/ 1308296 h 1758462"/>
                <a:gd name="connsiteX41" fmla="*/ 577432 w 1266749"/>
                <a:gd name="connsiteY41" fmla="*/ 1364567 h 1758462"/>
                <a:gd name="connsiteX42" fmla="*/ 605568 w 1266749"/>
                <a:gd name="connsiteY42" fmla="*/ 1392702 h 1758462"/>
                <a:gd name="connsiteX43" fmla="*/ 661838 w 1266749"/>
                <a:gd name="connsiteY43" fmla="*/ 1420837 h 1758462"/>
                <a:gd name="connsiteX44" fmla="*/ 746245 w 1266749"/>
                <a:gd name="connsiteY44" fmla="*/ 1448973 h 1758462"/>
                <a:gd name="connsiteX45" fmla="*/ 830651 w 1266749"/>
                <a:gd name="connsiteY45" fmla="*/ 1505243 h 1758462"/>
                <a:gd name="connsiteX46" fmla="*/ 858786 w 1266749"/>
                <a:gd name="connsiteY46" fmla="*/ 1533379 h 1758462"/>
                <a:gd name="connsiteX47" fmla="*/ 900989 w 1266749"/>
                <a:gd name="connsiteY47" fmla="*/ 1547447 h 1758462"/>
                <a:gd name="connsiteX48" fmla="*/ 971328 w 1266749"/>
                <a:gd name="connsiteY48" fmla="*/ 1589650 h 1758462"/>
                <a:gd name="connsiteX49" fmla="*/ 1013531 w 1266749"/>
                <a:gd name="connsiteY49" fmla="*/ 1617785 h 1758462"/>
                <a:gd name="connsiteX50" fmla="*/ 1097937 w 1266749"/>
                <a:gd name="connsiteY50" fmla="*/ 1645920 h 1758462"/>
                <a:gd name="connsiteX51" fmla="*/ 1140140 w 1266749"/>
                <a:gd name="connsiteY51" fmla="*/ 1659988 h 1758462"/>
                <a:gd name="connsiteX52" fmla="*/ 1196411 w 1266749"/>
                <a:gd name="connsiteY52" fmla="*/ 1730327 h 1758462"/>
                <a:gd name="connsiteX53" fmla="*/ 1252681 w 1266749"/>
                <a:gd name="connsiteY53" fmla="*/ 1758462 h 175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266749" h="1758462">
                  <a:moveTo>
                    <a:pt x="1266749" y="464234"/>
                  </a:moveTo>
                  <a:cubicBezTo>
                    <a:pt x="1252681" y="454856"/>
                    <a:pt x="1240377" y="442036"/>
                    <a:pt x="1224546" y="436099"/>
                  </a:cubicBezTo>
                  <a:cubicBezTo>
                    <a:pt x="1202158" y="427703"/>
                    <a:pt x="1169145" y="440702"/>
                    <a:pt x="1154208" y="422031"/>
                  </a:cubicBezTo>
                  <a:cubicBezTo>
                    <a:pt x="1142130" y="406933"/>
                    <a:pt x="1151880" y="376007"/>
                    <a:pt x="1168275" y="365760"/>
                  </a:cubicBezTo>
                  <a:cubicBezTo>
                    <a:pt x="1196393" y="348186"/>
                    <a:pt x="1233924" y="356382"/>
                    <a:pt x="1266749" y="351693"/>
                  </a:cubicBezTo>
                  <a:cubicBezTo>
                    <a:pt x="1262060" y="332936"/>
                    <a:pt x="1265058" y="310275"/>
                    <a:pt x="1252681" y="295422"/>
                  </a:cubicBezTo>
                  <a:cubicBezTo>
                    <a:pt x="1239256" y="279312"/>
                    <a:pt x="1213860" y="278919"/>
                    <a:pt x="1196411" y="267287"/>
                  </a:cubicBezTo>
                  <a:cubicBezTo>
                    <a:pt x="1174053" y="252382"/>
                    <a:pt x="1136712" y="197066"/>
                    <a:pt x="1126072" y="182880"/>
                  </a:cubicBezTo>
                  <a:cubicBezTo>
                    <a:pt x="1121383" y="168812"/>
                    <a:pt x="1119634" y="153392"/>
                    <a:pt x="1112005" y="140677"/>
                  </a:cubicBezTo>
                  <a:cubicBezTo>
                    <a:pt x="1105181" y="129304"/>
                    <a:pt x="1095732" y="118473"/>
                    <a:pt x="1083869" y="112542"/>
                  </a:cubicBezTo>
                  <a:cubicBezTo>
                    <a:pt x="1066576" y="103896"/>
                    <a:pt x="1046814" y="100609"/>
                    <a:pt x="1027598" y="98474"/>
                  </a:cubicBezTo>
                  <a:cubicBezTo>
                    <a:pt x="962184" y="91206"/>
                    <a:pt x="896300" y="89096"/>
                    <a:pt x="830651" y="84407"/>
                  </a:cubicBezTo>
                  <a:cubicBezTo>
                    <a:pt x="825962" y="70339"/>
                    <a:pt x="825847" y="53782"/>
                    <a:pt x="816583" y="42203"/>
                  </a:cubicBezTo>
                  <a:cubicBezTo>
                    <a:pt x="796751" y="17413"/>
                    <a:pt x="759978" y="9267"/>
                    <a:pt x="732177" y="0"/>
                  </a:cubicBezTo>
                  <a:cubicBezTo>
                    <a:pt x="727488" y="14068"/>
                    <a:pt x="713420" y="28135"/>
                    <a:pt x="718109" y="42203"/>
                  </a:cubicBezTo>
                  <a:cubicBezTo>
                    <a:pt x="726699" y="67974"/>
                    <a:pt x="811087" y="94361"/>
                    <a:pt x="746245" y="140677"/>
                  </a:cubicBezTo>
                  <a:cubicBezTo>
                    <a:pt x="723034" y="157256"/>
                    <a:pt x="689974" y="150056"/>
                    <a:pt x="661838" y="154745"/>
                  </a:cubicBezTo>
                  <a:cubicBezTo>
                    <a:pt x="657149" y="187570"/>
                    <a:pt x="657299" y="221459"/>
                    <a:pt x="647771" y="253219"/>
                  </a:cubicBezTo>
                  <a:cubicBezTo>
                    <a:pt x="642913" y="269413"/>
                    <a:pt x="627196" y="280300"/>
                    <a:pt x="619635" y="295422"/>
                  </a:cubicBezTo>
                  <a:cubicBezTo>
                    <a:pt x="613003" y="308685"/>
                    <a:pt x="609642" y="323367"/>
                    <a:pt x="605568" y="337625"/>
                  </a:cubicBezTo>
                  <a:cubicBezTo>
                    <a:pt x="595739" y="372027"/>
                    <a:pt x="580078" y="453233"/>
                    <a:pt x="563365" y="478302"/>
                  </a:cubicBezTo>
                  <a:lnTo>
                    <a:pt x="535229" y="520505"/>
                  </a:lnTo>
                  <a:cubicBezTo>
                    <a:pt x="530540" y="539262"/>
                    <a:pt x="526472" y="558186"/>
                    <a:pt x="521161" y="576776"/>
                  </a:cubicBezTo>
                  <a:cubicBezTo>
                    <a:pt x="517087" y="591034"/>
                    <a:pt x="510690" y="604593"/>
                    <a:pt x="507094" y="618979"/>
                  </a:cubicBezTo>
                  <a:cubicBezTo>
                    <a:pt x="501295" y="642175"/>
                    <a:pt x="499317" y="666249"/>
                    <a:pt x="493026" y="689317"/>
                  </a:cubicBezTo>
                  <a:cubicBezTo>
                    <a:pt x="485223" y="717929"/>
                    <a:pt x="470707" y="744642"/>
                    <a:pt x="464891" y="773723"/>
                  </a:cubicBezTo>
                  <a:cubicBezTo>
                    <a:pt x="459540" y="800479"/>
                    <a:pt x="451175" y="857425"/>
                    <a:pt x="436755" y="886265"/>
                  </a:cubicBezTo>
                  <a:cubicBezTo>
                    <a:pt x="429194" y="901387"/>
                    <a:pt x="417998" y="914400"/>
                    <a:pt x="408620" y="928468"/>
                  </a:cubicBezTo>
                  <a:cubicBezTo>
                    <a:pt x="403931" y="961293"/>
                    <a:pt x="414447" y="1000416"/>
                    <a:pt x="394552" y="1026942"/>
                  </a:cubicBezTo>
                  <a:cubicBezTo>
                    <a:pt x="380206" y="1046070"/>
                    <a:pt x="347282" y="1034719"/>
                    <a:pt x="324214" y="1041010"/>
                  </a:cubicBezTo>
                  <a:cubicBezTo>
                    <a:pt x="295602" y="1048813"/>
                    <a:pt x="267943" y="1059767"/>
                    <a:pt x="239808" y="1069145"/>
                  </a:cubicBezTo>
                  <a:cubicBezTo>
                    <a:pt x="225740" y="1073834"/>
                    <a:pt x="212390" y="1082076"/>
                    <a:pt x="197605" y="1083213"/>
                  </a:cubicBezTo>
                  <a:lnTo>
                    <a:pt x="14725" y="1097280"/>
                  </a:lnTo>
                  <a:cubicBezTo>
                    <a:pt x="82666" y="1165224"/>
                    <a:pt x="0" y="1078876"/>
                    <a:pt x="70995" y="1167619"/>
                  </a:cubicBezTo>
                  <a:cubicBezTo>
                    <a:pt x="79281" y="1177976"/>
                    <a:pt x="90845" y="1185397"/>
                    <a:pt x="99131" y="1195754"/>
                  </a:cubicBezTo>
                  <a:cubicBezTo>
                    <a:pt x="109693" y="1208956"/>
                    <a:pt x="119705" y="1222835"/>
                    <a:pt x="127266" y="1237957"/>
                  </a:cubicBezTo>
                  <a:cubicBezTo>
                    <a:pt x="146234" y="1275893"/>
                    <a:pt x="130217" y="1284745"/>
                    <a:pt x="169469" y="1308296"/>
                  </a:cubicBezTo>
                  <a:cubicBezTo>
                    <a:pt x="182184" y="1315925"/>
                    <a:pt x="197604" y="1317674"/>
                    <a:pt x="211672" y="1322363"/>
                  </a:cubicBezTo>
                  <a:cubicBezTo>
                    <a:pt x="311098" y="1302479"/>
                    <a:pt x="259321" y="1315859"/>
                    <a:pt x="366417" y="1280160"/>
                  </a:cubicBezTo>
                  <a:lnTo>
                    <a:pt x="408620" y="1266093"/>
                  </a:lnTo>
                  <a:cubicBezTo>
                    <a:pt x="470084" y="1278385"/>
                    <a:pt x="477062" y="1270496"/>
                    <a:pt x="521161" y="1308296"/>
                  </a:cubicBezTo>
                  <a:cubicBezTo>
                    <a:pt x="541301" y="1325559"/>
                    <a:pt x="558675" y="1345810"/>
                    <a:pt x="577432" y="1364567"/>
                  </a:cubicBezTo>
                  <a:cubicBezTo>
                    <a:pt x="586811" y="1373945"/>
                    <a:pt x="593705" y="1386771"/>
                    <a:pt x="605568" y="1392702"/>
                  </a:cubicBezTo>
                  <a:cubicBezTo>
                    <a:pt x="624325" y="1402080"/>
                    <a:pt x="642367" y="1413049"/>
                    <a:pt x="661838" y="1420837"/>
                  </a:cubicBezTo>
                  <a:cubicBezTo>
                    <a:pt x="689374" y="1431852"/>
                    <a:pt x="721568" y="1432522"/>
                    <a:pt x="746245" y="1448973"/>
                  </a:cubicBezTo>
                  <a:cubicBezTo>
                    <a:pt x="774380" y="1467730"/>
                    <a:pt x="806741" y="1481332"/>
                    <a:pt x="830651" y="1505243"/>
                  </a:cubicBezTo>
                  <a:cubicBezTo>
                    <a:pt x="840029" y="1514622"/>
                    <a:pt x="847413" y="1526555"/>
                    <a:pt x="858786" y="1533379"/>
                  </a:cubicBezTo>
                  <a:cubicBezTo>
                    <a:pt x="871501" y="1541008"/>
                    <a:pt x="886921" y="1542758"/>
                    <a:pt x="900989" y="1547447"/>
                  </a:cubicBezTo>
                  <a:cubicBezTo>
                    <a:pt x="955945" y="1602401"/>
                    <a:pt x="898280" y="1553126"/>
                    <a:pt x="971328" y="1589650"/>
                  </a:cubicBezTo>
                  <a:cubicBezTo>
                    <a:pt x="986450" y="1597211"/>
                    <a:pt x="998081" y="1610918"/>
                    <a:pt x="1013531" y="1617785"/>
                  </a:cubicBezTo>
                  <a:cubicBezTo>
                    <a:pt x="1040632" y="1629830"/>
                    <a:pt x="1069802" y="1636542"/>
                    <a:pt x="1097937" y="1645920"/>
                  </a:cubicBezTo>
                  <a:lnTo>
                    <a:pt x="1140140" y="1659988"/>
                  </a:lnTo>
                  <a:cubicBezTo>
                    <a:pt x="1155191" y="1682564"/>
                    <a:pt x="1172356" y="1714290"/>
                    <a:pt x="1196411" y="1730327"/>
                  </a:cubicBezTo>
                  <a:cubicBezTo>
                    <a:pt x="1213860" y="1741959"/>
                    <a:pt x="1252681" y="1758462"/>
                    <a:pt x="1252681" y="1758462"/>
                  </a:cubicBez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00">
                <a:solidFill>
                  <a:srgbClr val="000000"/>
                </a:solidFill>
              </a:endParaRPr>
            </a:p>
          </p:txBody>
        </p:sp>
        <p:sp>
          <p:nvSpPr>
            <p:cNvPr id="46" name="Freeform 45"/>
            <p:cNvSpPr/>
            <p:nvPr/>
          </p:nvSpPr>
          <p:spPr>
            <a:xfrm>
              <a:off x="6114658" y="3924822"/>
              <a:ext cx="631796" cy="495302"/>
            </a:xfrm>
            <a:custGeom>
              <a:avLst/>
              <a:gdLst>
                <a:gd name="connsiteX0" fmla="*/ 0 w 631782"/>
                <a:gd name="connsiteY0" fmla="*/ 85725 h 495300"/>
                <a:gd name="connsiteX1" fmla="*/ 95250 w 631782"/>
                <a:gd name="connsiteY1" fmla="*/ 76200 h 495300"/>
                <a:gd name="connsiteX2" fmla="*/ 152400 w 631782"/>
                <a:gd name="connsiteY2" fmla="*/ 38100 h 495300"/>
                <a:gd name="connsiteX3" fmla="*/ 238125 w 631782"/>
                <a:gd name="connsiteY3" fmla="*/ 0 h 495300"/>
                <a:gd name="connsiteX4" fmla="*/ 361950 w 631782"/>
                <a:gd name="connsiteY4" fmla="*/ 9525 h 495300"/>
                <a:gd name="connsiteX5" fmla="*/ 419100 w 631782"/>
                <a:gd name="connsiteY5" fmla="*/ 38100 h 495300"/>
                <a:gd name="connsiteX6" fmla="*/ 476250 w 631782"/>
                <a:gd name="connsiteY6" fmla="*/ 66675 h 495300"/>
                <a:gd name="connsiteX7" fmla="*/ 495300 w 631782"/>
                <a:gd name="connsiteY7" fmla="*/ 95250 h 495300"/>
                <a:gd name="connsiteX8" fmla="*/ 495300 w 631782"/>
                <a:gd name="connsiteY8" fmla="*/ 219075 h 495300"/>
                <a:gd name="connsiteX9" fmla="*/ 476250 w 631782"/>
                <a:gd name="connsiteY9" fmla="*/ 247650 h 495300"/>
                <a:gd name="connsiteX10" fmla="*/ 457200 w 631782"/>
                <a:gd name="connsiteY10" fmla="*/ 314325 h 495300"/>
                <a:gd name="connsiteX11" fmla="*/ 485775 w 631782"/>
                <a:gd name="connsiteY11" fmla="*/ 438150 h 495300"/>
                <a:gd name="connsiteX12" fmla="*/ 514350 w 631782"/>
                <a:gd name="connsiteY12" fmla="*/ 447675 h 495300"/>
                <a:gd name="connsiteX13" fmla="*/ 571500 w 631782"/>
                <a:gd name="connsiteY13" fmla="*/ 476250 h 495300"/>
                <a:gd name="connsiteX14" fmla="*/ 628650 w 631782"/>
                <a:gd name="connsiteY14" fmla="*/ 495300 h 49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31782" h="495300">
                  <a:moveTo>
                    <a:pt x="0" y="85725"/>
                  </a:moveTo>
                  <a:cubicBezTo>
                    <a:pt x="31750" y="82550"/>
                    <a:pt x="64794" y="85717"/>
                    <a:pt x="95250" y="76200"/>
                  </a:cubicBezTo>
                  <a:cubicBezTo>
                    <a:pt x="117103" y="69371"/>
                    <a:pt x="130680" y="45340"/>
                    <a:pt x="152400" y="38100"/>
                  </a:cubicBezTo>
                  <a:cubicBezTo>
                    <a:pt x="220410" y="15430"/>
                    <a:pt x="192842" y="30189"/>
                    <a:pt x="238125" y="0"/>
                  </a:cubicBezTo>
                  <a:cubicBezTo>
                    <a:pt x="279400" y="3175"/>
                    <a:pt x="320873" y="4390"/>
                    <a:pt x="361950" y="9525"/>
                  </a:cubicBezTo>
                  <a:cubicBezTo>
                    <a:pt x="393872" y="13515"/>
                    <a:pt x="390738" y="23919"/>
                    <a:pt x="419100" y="38100"/>
                  </a:cubicBezTo>
                  <a:cubicBezTo>
                    <a:pt x="497970" y="77535"/>
                    <a:pt x="394358" y="12080"/>
                    <a:pt x="476250" y="66675"/>
                  </a:cubicBezTo>
                  <a:cubicBezTo>
                    <a:pt x="482600" y="76200"/>
                    <a:pt x="490791" y="84728"/>
                    <a:pt x="495300" y="95250"/>
                  </a:cubicBezTo>
                  <a:cubicBezTo>
                    <a:pt x="512196" y="134674"/>
                    <a:pt x="505396" y="178689"/>
                    <a:pt x="495300" y="219075"/>
                  </a:cubicBezTo>
                  <a:cubicBezTo>
                    <a:pt x="492524" y="230181"/>
                    <a:pt x="481370" y="237411"/>
                    <a:pt x="476250" y="247650"/>
                  </a:cubicBezTo>
                  <a:cubicBezTo>
                    <a:pt x="469418" y="261315"/>
                    <a:pt x="460252" y="302118"/>
                    <a:pt x="457200" y="314325"/>
                  </a:cubicBezTo>
                  <a:cubicBezTo>
                    <a:pt x="460070" y="343027"/>
                    <a:pt x="451822" y="410987"/>
                    <a:pt x="485775" y="438150"/>
                  </a:cubicBezTo>
                  <a:cubicBezTo>
                    <a:pt x="493615" y="444422"/>
                    <a:pt x="505370" y="443185"/>
                    <a:pt x="514350" y="447675"/>
                  </a:cubicBezTo>
                  <a:cubicBezTo>
                    <a:pt x="555451" y="468226"/>
                    <a:pt x="528406" y="466673"/>
                    <a:pt x="571500" y="476250"/>
                  </a:cubicBezTo>
                  <a:cubicBezTo>
                    <a:pt x="631782" y="489646"/>
                    <a:pt x="628650" y="465912"/>
                    <a:pt x="628650" y="495300"/>
                  </a:cubicBez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00">
                <a:solidFill>
                  <a:srgbClr val="000000"/>
                </a:solidFill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6743279" y="4420124"/>
              <a:ext cx="942931" cy="1179517"/>
            </a:xfrm>
            <a:custGeom>
              <a:avLst/>
              <a:gdLst>
                <a:gd name="connsiteX0" fmla="*/ 0 w 942975"/>
                <a:gd name="connsiteY0" fmla="*/ 0 h 1179929"/>
                <a:gd name="connsiteX1" fmla="*/ 28575 w 942975"/>
                <a:gd name="connsiteY1" fmla="*/ 104775 h 1179929"/>
                <a:gd name="connsiteX2" fmla="*/ 38100 w 942975"/>
                <a:gd name="connsiteY2" fmla="*/ 161925 h 1179929"/>
                <a:gd name="connsiteX3" fmla="*/ 47625 w 942975"/>
                <a:gd name="connsiteY3" fmla="*/ 200025 h 1179929"/>
                <a:gd name="connsiteX4" fmla="*/ 57150 w 942975"/>
                <a:gd name="connsiteY4" fmla="*/ 257175 h 1179929"/>
                <a:gd name="connsiteX5" fmla="*/ 76200 w 942975"/>
                <a:gd name="connsiteY5" fmla="*/ 438150 h 1179929"/>
                <a:gd name="connsiteX6" fmla="*/ 95250 w 942975"/>
                <a:gd name="connsiteY6" fmla="*/ 561975 h 1179929"/>
                <a:gd name="connsiteX7" fmla="*/ 114300 w 942975"/>
                <a:gd name="connsiteY7" fmla="*/ 619125 h 1179929"/>
                <a:gd name="connsiteX8" fmla="*/ 142875 w 942975"/>
                <a:gd name="connsiteY8" fmla="*/ 647700 h 1179929"/>
                <a:gd name="connsiteX9" fmla="*/ 190500 w 942975"/>
                <a:gd name="connsiteY9" fmla="*/ 733425 h 1179929"/>
                <a:gd name="connsiteX10" fmla="*/ 219075 w 942975"/>
                <a:gd name="connsiteY10" fmla="*/ 752475 h 1179929"/>
                <a:gd name="connsiteX11" fmla="*/ 276225 w 942975"/>
                <a:gd name="connsiteY11" fmla="*/ 847725 h 1179929"/>
                <a:gd name="connsiteX12" fmla="*/ 304800 w 942975"/>
                <a:gd name="connsiteY12" fmla="*/ 876300 h 1179929"/>
                <a:gd name="connsiteX13" fmla="*/ 342900 w 942975"/>
                <a:gd name="connsiteY13" fmla="*/ 933450 h 1179929"/>
                <a:gd name="connsiteX14" fmla="*/ 361950 w 942975"/>
                <a:gd name="connsiteY14" fmla="*/ 962025 h 1179929"/>
                <a:gd name="connsiteX15" fmla="*/ 419100 w 942975"/>
                <a:gd name="connsiteY15" fmla="*/ 1000125 h 1179929"/>
                <a:gd name="connsiteX16" fmla="*/ 476250 w 942975"/>
                <a:gd name="connsiteY16" fmla="*/ 1028700 h 1179929"/>
                <a:gd name="connsiteX17" fmla="*/ 533400 w 942975"/>
                <a:gd name="connsiteY17" fmla="*/ 1085850 h 1179929"/>
                <a:gd name="connsiteX18" fmla="*/ 552450 w 942975"/>
                <a:gd name="connsiteY18" fmla="*/ 1114425 h 1179929"/>
                <a:gd name="connsiteX19" fmla="*/ 609600 w 942975"/>
                <a:gd name="connsiteY19" fmla="*/ 1143000 h 1179929"/>
                <a:gd name="connsiteX20" fmla="*/ 666750 w 942975"/>
                <a:gd name="connsiteY20" fmla="*/ 1171575 h 1179929"/>
                <a:gd name="connsiteX21" fmla="*/ 723900 w 942975"/>
                <a:gd name="connsiteY21" fmla="*/ 1143000 h 1179929"/>
                <a:gd name="connsiteX22" fmla="*/ 742950 w 942975"/>
                <a:gd name="connsiteY22" fmla="*/ 1114425 h 1179929"/>
                <a:gd name="connsiteX23" fmla="*/ 771525 w 942975"/>
                <a:gd name="connsiteY23" fmla="*/ 1009650 h 1179929"/>
                <a:gd name="connsiteX24" fmla="*/ 809625 w 942975"/>
                <a:gd name="connsiteY24" fmla="*/ 819150 h 1179929"/>
                <a:gd name="connsiteX25" fmla="*/ 838200 w 942975"/>
                <a:gd name="connsiteY25" fmla="*/ 809625 h 1179929"/>
                <a:gd name="connsiteX26" fmla="*/ 857250 w 942975"/>
                <a:gd name="connsiteY26" fmla="*/ 752475 h 1179929"/>
                <a:gd name="connsiteX27" fmla="*/ 895350 w 942975"/>
                <a:gd name="connsiteY27" fmla="*/ 742950 h 1179929"/>
                <a:gd name="connsiteX28" fmla="*/ 923925 w 942975"/>
                <a:gd name="connsiteY28" fmla="*/ 733425 h 1179929"/>
                <a:gd name="connsiteX29" fmla="*/ 942975 w 942975"/>
                <a:gd name="connsiteY29" fmla="*/ 733425 h 117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42975" h="1179929">
                  <a:moveTo>
                    <a:pt x="0" y="0"/>
                  </a:moveTo>
                  <a:cubicBezTo>
                    <a:pt x="12312" y="36935"/>
                    <a:pt x="21413" y="61805"/>
                    <a:pt x="28575" y="104775"/>
                  </a:cubicBezTo>
                  <a:cubicBezTo>
                    <a:pt x="31750" y="123825"/>
                    <a:pt x="34312" y="142987"/>
                    <a:pt x="38100" y="161925"/>
                  </a:cubicBezTo>
                  <a:cubicBezTo>
                    <a:pt x="40667" y="174762"/>
                    <a:pt x="45058" y="187188"/>
                    <a:pt x="47625" y="200025"/>
                  </a:cubicBezTo>
                  <a:cubicBezTo>
                    <a:pt x="51413" y="218963"/>
                    <a:pt x="53975" y="238125"/>
                    <a:pt x="57150" y="257175"/>
                  </a:cubicBezTo>
                  <a:cubicBezTo>
                    <a:pt x="77703" y="524363"/>
                    <a:pt x="55416" y="282267"/>
                    <a:pt x="76200" y="438150"/>
                  </a:cubicBezTo>
                  <a:cubicBezTo>
                    <a:pt x="85323" y="506570"/>
                    <a:pt x="79593" y="509786"/>
                    <a:pt x="95250" y="561975"/>
                  </a:cubicBezTo>
                  <a:cubicBezTo>
                    <a:pt x="101020" y="581209"/>
                    <a:pt x="100101" y="604926"/>
                    <a:pt x="114300" y="619125"/>
                  </a:cubicBezTo>
                  <a:lnTo>
                    <a:pt x="142875" y="647700"/>
                  </a:lnTo>
                  <a:cubicBezTo>
                    <a:pt x="152801" y="677477"/>
                    <a:pt x="162427" y="714710"/>
                    <a:pt x="190500" y="733425"/>
                  </a:cubicBezTo>
                  <a:lnTo>
                    <a:pt x="219075" y="752475"/>
                  </a:lnTo>
                  <a:cubicBezTo>
                    <a:pt x="234107" y="782540"/>
                    <a:pt x="253237" y="824737"/>
                    <a:pt x="276225" y="847725"/>
                  </a:cubicBezTo>
                  <a:cubicBezTo>
                    <a:pt x="285750" y="857250"/>
                    <a:pt x="296530" y="865667"/>
                    <a:pt x="304800" y="876300"/>
                  </a:cubicBezTo>
                  <a:cubicBezTo>
                    <a:pt x="318856" y="894372"/>
                    <a:pt x="330200" y="914400"/>
                    <a:pt x="342900" y="933450"/>
                  </a:cubicBezTo>
                  <a:cubicBezTo>
                    <a:pt x="349250" y="942975"/>
                    <a:pt x="352425" y="955675"/>
                    <a:pt x="361950" y="962025"/>
                  </a:cubicBezTo>
                  <a:cubicBezTo>
                    <a:pt x="381000" y="974725"/>
                    <a:pt x="397380" y="992885"/>
                    <a:pt x="419100" y="1000125"/>
                  </a:cubicBezTo>
                  <a:cubicBezTo>
                    <a:pt x="445580" y="1008952"/>
                    <a:pt x="454093" y="1009005"/>
                    <a:pt x="476250" y="1028700"/>
                  </a:cubicBezTo>
                  <a:cubicBezTo>
                    <a:pt x="496386" y="1046598"/>
                    <a:pt x="518456" y="1063434"/>
                    <a:pt x="533400" y="1085850"/>
                  </a:cubicBezTo>
                  <a:cubicBezTo>
                    <a:pt x="539750" y="1095375"/>
                    <a:pt x="544355" y="1106330"/>
                    <a:pt x="552450" y="1114425"/>
                  </a:cubicBezTo>
                  <a:cubicBezTo>
                    <a:pt x="579747" y="1141722"/>
                    <a:pt x="578612" y="1127506"/>
                    <a:pt x="609600" y="1143000"/>
                  </a:cubicBezTo>
                  <a:cubicBezTo>
                    <a:pt x="683458" y="1179929"/>
                    <a:pt x="594926" y="1147634"/>
                    <a:pt x="666750" y="1171575"/>
                  </a:cubicBezTo>
                  <a:cubicBezTo>
                    <a:pt x="689991" y="1163828"/>
                    <a:pt x="705436" y="1161464"/>
                    <a:pt x="723900" y="1143000"/>
                  </a:cubicBezTo>
                  <a:cubicBezTo>
                    <a:pt x="731995" y="1134905"/>
                    <a:pt x="736600" y="1123950"/>
                    <a:pt x="742950" y="1114425"/>
                  </a:cubicBezTo>
                  <a:cubicBezTo>
                    <a:pt x="764435" y="1028485"/>
                    <a:pt x="753721" y="1063063"/>
                    <a:pt x="771525" y="1009650"/>
                  </a:cubicBezTo>
                  <a:cubicBezTo>
                    <a:pt x="776368" y="927311"/>
                    <a:pt x="744181" y="862779"/>
                    <a:pt x="809625" y="819150"/>
                  </a:cubicBezTo>
                  <a:cubicBezTo>
                    <a:pt x="817979" y="813581"/>
                    <a:pt x="828675" y="812800"/>
                    <a:pt x="838200" y="809625"/>
                  </a:cubicBezTo>
                  <a:cubicBezTo>
                    <a:pt x="844550" y="790575"/>
                    <a:pt x="837769" y="757345"/>
                    <a:pt x="857250" y="752475"/>
                  </a:cubicBezTo>
                  <a:cubicBezTo>
                    <a:pt x="869950" y="749300"/>
                    <a:pt x="882763" y="746546"/>
                    <a:pt x="895350" y="742950"/>
                  </a:cubicBezTo>
                  <a:cubicBezTo>
                    <a:pt x="905004" y="740192"/>
                    <a:pt x="914080" y="735394"/>
                    <a:pt x="923925" y="733425"/>
                  </a:cubicBezTo>
                  <a:cubicBezTo>
                    <a:pt x="930152" y="732180"/>
                    <a:pt x="936625" y="733425"/>
                    <a:pt x="942975" y="733425"/>
                  </a:cubicBez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00">
                <a:solidFill>
                  <a:srgbClr val="000000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7586203" y="5182126"/>
              <a:ext cx="790538" cy="606427"/>
            </a:xfrm>
            <a:custGeom>
              <a:avLst/>
              <a:gdLst>
                <a:gd name="connsiteX0" fmla="*/ 81675 w 790047"/>
                <a:gd name="connsiteY0" fmla="*/ 0 h 606953"/>
                <a:gd name="connsiteX1" fmla="*/ 43575 w 790047"/>
                <a:gd name="connsiteY1" fmla="*/ 142875 h 606953"/>
                <a:gd name="connsiteX2" fmla="*/ 15000 w 790047"/>
                <a:gd name="connsiteY2" fmla="*/ 152400 h 606953"/>
                <a:gd name="connsiteX3" fmla="*/ 15000 w 790047"/>
                <a:gd name="connsiteY3" fmla="*/ 276225 h 606953"/>
                <a:gd name="connsiteX4" fmla="*/ 24525 w 790047"/>
                <a:gd name="connsiteY4" fmla="*/ 304800 h 606953"/>
                <a:gd name="connsiteX5" fmla="*/ 62625 w 790047"/>
                <a:gd name="connsiteY5" fmla="*/ 361950 h 606953"/>
                <a:gd name="connsiteX6" fmla="*/ 81675 w 790047"/>
                <a:gd name="connsiteY6" fmla="*/ 390525 h 606953"/>
                <a:gd name="connsiteX7" fmla="*/ 72150 w 790047"/>
                <a:gd name="connsiteY7" fmla="*/ 571500 h 606953"/>
                <a:gd name="connsiteX8" fmla="*/ 62625 w 790047"/>
                <a:gd name="connsiteY8" fmla="*/ 600075 h 606953"/>
                <a:gd name="connsiteX9" fmla="*/ 167400 w 790047"/>
                <a:gd name="connsiteY9" fmla="*/ 590550 h 606953"/>
                <a:gd name="connsiteX10" fmla="*/ 205500 w 790047"/>
                <a:gd name="connsiteY10" fmla="*/ 581025 h 606953"/>
                <a:gd name="connsiteX11" fmla="*/ 234075 w 790047"/>
                <a:gd name="connsiteY11" fmla="*/ 561975 h 606953"/>
                <a:gd name="connsiteX12" fmla="*/ 300750 w 790047"/>
                <a:gd name="connsiteY12" fmla="*/ 552450 h 606953"/>
                <a:gd name="connsiteX13" fmla="*/ 376950 w 790047"/>
                <a:gd name="connsiteY13" fmla="*/ 533400 h 606953"/>
                <a:gd name="connsiteX14" fmla="*/ 424575 w 790047"/>
                <a:gd name="connsiteY14" fmla="*/ 523875 h 606953"/>
                <a:gd name="connsiteX15" fmla="*/ 453150 w 790047"/>
                <a:gd name="connsiteY15" fmla="*/ 504825 h 606953"/>
                <a:gd name="connsiteX16" fmla="*/ 472200 w 790047"/>
                <a:gd name="connsiteY16" fmla="*/ 476250 h 606953"/>
                <a:gd name="connsiteX17" fmla="*/ 500775 w 790047"/>
                <a:gd name="connsiteY17" fmla="*/ 466725 h 606953"/>
                <a:gd name="connsiteX18" fmla="*/ 529350 w 790047"/>
                <a:gd name="connsiteY18" fmla="*/ 447675 h 606953"/>
                <a:gd name="connsiteX19" fmla="*/ 557925 w 790047"/>
                <a:gd name="connsiteY19" fmla="*/ 438150 h 606953"/>
                <a:gd name="connsiteX20" fmla="*/ 596025 w 790047"/>
                <a:gd name="connsiteY20" fmla="*/ 419100 h 606953"/>
                <a:gd name="connsiteX21" fmla="*/ 624600 w 790047"/>
                <a:gd name="connsiteY21" fmla="*/ 409575 h 606953"/>
                <a:gd name="connsiteX22" fmla="*/ 681750 w 790047"/>
                <a:gd name="connsiteY22" fmla="*/ 371475 h 606953"/>
                <a:gd name="connsiteX23" fmla="*/ 710325 w 790047"/>
                <a:gd name="connsiteY23" fmla="*/ 352425 h 606953"/>
                <a:gd name="connsiteX24" fmla="*/ 767475 w 790047"/>
                <a:gd name="connsiteY24" fmla="*/ 323850 h 606953"/>
                <a:gd name="connsiteX25" fmla="*/ 786525 w 790047"/>
                <a:gd name="connsiteY25" fmla="*/ 276225 h 606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90047" h="606953">
                  <a:moveTo>
                    <a:pt x="81675" y="0"/>
                  </a:moveTo>
                  <a:cubicBezTo>
                    <a:pt x="75673" y="72019"/>
                    <a:pt x="97549" y="106893"/>
                    <a:pt x="43575" y="142875"/>
                  </a:cubicBezTo>
                  <a:cubicBezTo>
                    <a:pt x="35221" y="148444"/>
                    <a:pt x="24525" y="149225"/>
                    <a:pt x="15000" y="152400"/>
                  </a:cubicBezTo>
                  <a:cubicBezTo>
                    <a:pt x="0" y="212398"/>
                    <a:pt x="738" y="190654"/>
                    <a:pt x="15000" y="276225"/>
                  </a:cubicBezTo>
                  <a:cubicBezTo>
                    <a:pt x="16651" y="286129"/>
                    <a:pt x="19649" y="296023"/>
                    <a:pt x="24525" y="304800"/>
                  </a:cubicBezTo>
                  <a:cubicBezTo>
                    <a:pt x="35644" y="324814"/>
                    <a:pt x="49925" y="342900"/>
                    <a:pt x="62625" y="361950"/>
                  </a:cubicBezTo>
                  <a:lnTo>
                    <a:pt x="81675" y="390525"/>
                  </a:lnTo>
                  <a:cubicBezTo>
                    <a:pt x="78500" y="450850"/>
                    <a:pt x="77619" y="511340"/>
                    <a:pt x="72150" y="571500"/>
                  </a:cubicBezTo>
                  <a:cubicBezTo>
                    <a:pt x="71241" y="581499"/>
                    <a:pt x="52780" y="598106"/>
                    <a:pt x="62625" y="600075"/>
                  </a:cubicBezTo>
                  <a:cubicBezTo>
                    <a:pt x="97013" y="606953"/>
                    <a:pt x="132475" y="593725"/>
                    <a:pt x="167400" y="590550"/>
                  </a:cubicBezTo>
                  <a:cubicBezTo>
                    <a:pt x="180100" y="587375"/>
                    <a:pt x="193468" y="586182"/>
                    <a:pt x="205500" y="581025"/>
                  </a:cubicBezTo>
                  <a:cubicBezTo>
                    <a:pt x="216022" y="576516"/>
                    <a:pt x="223110" y="565264"/>
                    <a:pt x="234075" y="561975"/>
                  </a:cubicBezTo>
                  <a:cubicBezTo>
                    <a:pt x="255579" y="555524"/>
                    <a:pt x="278605" y="556141"/>
                    <a:pt x="300750" y="552450"/>
                  </a:cubicBezTo>
                  <a:cubicBezTo>
                    <a:pt x="406073" y="534896"/>
                    <a:pt x="303339" y="551803"/>
                    <a:pt x="376950" y="533400"/>
                  </a:cubicBezTo>
                  <a:cubicBezTo>
                    <a:pt x="392656" y="529473"/>
                    <a:pt x="408700" y="527050"/>
                    <a:pt x="424575" y="523875"/>
                  </a:cubicBezTo>
                  <a:cubicBezTo>
                    <a:pt x="434100" y="517525"/>
                    <a:pt x="445055" y="512920"/>
                    <a:pt x="453150" y="504825"/>
                  </a:cubicBezTo>
                  <a:cubicBezTo>
                    <a:pt x="461245" y="496730"/>
                    <a:pt x="463261" y="483401"/>
                    <a:pt x="472200" y="476250"/>
                  </a:cubicBezTo>
                  <a:cubicBezTo>
                    <a:pt x="480040" y="469978"/>
                    <a:pt x="491795" y="471215"/>
                    <a:pt x="500775" y="466725"/>
                  </a:cubicBezTo>
                  <a:cubicBezTo>
                    <a:pt x="511014" y="461605"/>
                    <a:pt x="519111" y="452795"/>
                    <a:pt x="529350" y="447675"/>
                  </a:cubicBezTo>
                  <a:cubicBezTo>
                    <a:pt x="538330" y="443185"/>
                    <a:pt x="548697" y="442105"/>
                    <a:pt x="557925" y="438150"/>
                  </a:cubicBezTo>
                  <a:cubicBezTo>
                    <a:pt x="570976" y="432557"/>
                    <a:pt x="582974" y="424693"/>
                    <a:pt x="596025" y="419100"/>
                  </a:cubicBezTo>
                  <a:cubicBezTo>
                    <a:pt x="605253" y="415145"/>
                    <a:pt x="615823" y="414451"/>
                    <a:pt x="624600" y="409575"/>
                  </a:cubicBezTo>
                  <a:cubicBezTo>
                    <a:pt x="644614" y="398456"/>
                    <a:pt x="662700" y="384175"/>
                    <a:pt x="681750" y="371475"/>
                  </a:cubicBezTo>
                  <a:cubicBezTo>
                    <a:pt x="691275" y="365125"/>
                    <a:pt x="699465" y="356045"/>
                    <a:pt x="710325" y="352425"/>
                  </a:cubicBezTo>
                  <a:cubicBezTo>
                    <a:pt x="749760" y="339280"/>
                    <a:pt x="730546" y="348469"/>
                    <a:pt x="767475" y="323850"/>
                  </a:cubicBezTo>
                  <a:cubicBezTo>
                    <a:pt x="790047" y="289991"/>
                    <a:pt x="786525" y="306723"/>
                    <a:pt x="786525" y="276225"/>
                  </a:cubicBez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00">
                <a:solidFill>
                  <a:srgbClr val="000000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6486116" y="2296042"/>
              <a:ext cx="876259" cy="220664"/>
            </a:xfrm>
            <a:custGeom>
              <a:avLst/>
              <a:gdLst>
                <a:gd name="connsiteX0" fmla="*/ 9525 w 876300"/>
                <a:gd name="connsiteY0" fmla="*/ 171450 h 221745"/>
                <a:gd name="connsiteX1" fmla="*/ 0 w 876300"/>
                <a:gd name="connsiteY1" fmla="*/ 142875 h 221745"/>
                <a:gd name="connsiteX2" fmla="*/ 28575 w 876300"/>
                <a:gd name="connsiteY2" fmla="*/ 76200 h 221745"/>
                <a:gd name="connsiteX3" fmla="*/ 57150 w 876300"/>
                <a:gd name="connsiteY3" fmla="*/ 57150 h 221745"/>
                <a:gd name="connsiteX4" fmla="*/ 238125 w 876300"/>
                <a:gd name="connsiteY4" fmla="*/ 66675 h 221745"/>
                <a:gd name="connsiteX5" fmla="*/ 276225 w 876300"/>
                <a:gd name="connsiteY5" fmla="*/ 114300 h 221745"/>
                <a:gd name="connsiteX6" fmla="*/ 295275 w 876300"/>
                <a:gd name="connsiteY6" fmla="*/ 142875 h 221745"/>
                <a:gd name="connsiteX7" fmla="*/ 323850 w 876300"/>
                <a:gd name="connsiteY7" fmla="*/ 200025 h 221745"/>
                <a:gd name="connsiteX8" fmla="*/ 342900 w 876300"/>
                <a:gd name="connsiteY8" fmla="*/ 114300 h 221745"/>
                <a:gd name="connsiteX9" fmla="*/ 361950 w 876300"/>
                <a:gd name="connsiteY9" fmla="*/ 85725 h 221745"/>
                <a:gd name="connsiteX10" fmla="*/ 390525 w 876300"/>
                <a:gd name="connsiteY10" fmla="*/ 76200 h 221745"/>
                <a:gd name="connsiteX11" fmla="*/ 438150 w 876300"/>
                <a:gd name="connsiteY11" fmla="*/ 85725 h 221745"/>
                <a:gd name="connsiteX12" fmla="*/ 495300 w 876300"/>
                <a:gd name="connsiteY12" fmla="*/ 123825 h 221745"/>
                <a:gd name="connsiteX13" fmla="*/ 514350 w 876300"/>
                <a:gd name="connsiteY13" fmla="*/ 152400 h 221745"/>
                <a:gd name="connsiteX14" fmla="*/ 542925 w 876300"/>
                <a:gd name="connsiteY14" fmla="*/ 161925 h 221745"/>
                <a:gd name="connsiteX15" fmla="*/ 571500 w 876300"/>
                <a:gd name="connsiteY15" fmla="*/ 180975 h 221745"/>
                <a:gd name="connsiteX16" fmla="*/ 647700 w 876300"/>
                <a:gd name="connsiteY16" fmla="*/ 171450 h 221745"/>
                <a:gd name="connsiteX17" fmla="*/ 685800 w 876300"/>
                <a:gd name="connsiteY17" fmla="*/ 142875 h 221745"/>
                <a:gd name="connsiteX18" fmla="*/ 742950 w 876300"/>
                <a:gd name="connsiteY18" fmla="*/ 114300 h 221745"/>
                <a:gd name="connsiteX19" fmla="*/ 771525 w 876300"/>
                <a:gd name="connsiteY19" fmla="*/ 95250 h 221745"/>
                <a:gd name="connsiteX20" fmla="*/ 790575 w 876300"/>
                <a:gd name="connsiteY20" fmla="*/ 66675 h 221745"/>
                <a:gd name="connsiteX21" fmla="*/ 819150 w 876300"/>
                <a:gd name="connsiteY21" fmla="*/ 47625 h 221745"/>
                <a:gd name="connsiteX22" fmla="*/ 828675 w 876300"/>
                <a:gd name="connsiteY22" fmla="*/ 19050 h 221745"/>
                <a:gd name="connsiteX23" fmla="*/ 866775 w 876300"/>
                <a:gd name="connsiteY23" fmla="*/ 9525 h 221745"/>
                <a:gd name="connsiteX24" fmla="*/ 876300 w 876300"/>
                <a:gd name="connsiteY24" fmla="*/ 0 h 221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76300" h="221745">
                  <a:moveTo>
                    <a:pt x="9525" y="171450"/>
                  </a:moveTo>
                  <a:cubicBezTo>
                    <a:pt x="6350" y="161925"/>
                    <a:pt x="0" y="152915"/>
                    <a:pt x="0" y="142875"/>
                  </a:cubicBezTo>
                  <a:cubicBezTo>
                    <a:pt x="0" y="121015"/>
                    <a:pt x="13021" y="91754"/>
                    <a:pt x="28575" y="76200"/>
                  </a:cubicBezTo>
                  <a:cubicBezTo>
                    <a:pt x="36670" y="68105"/>
                    <a:pt x="47625" y="63500"/>
                    <a:pt x="57150" y="57150"/>
                  </a:cubicBezTo>
                  <a:cubicBezTo>
                    <a:pt x="117475" y="60325"/>
                    <a:pt x="178270" y="58513"/>
                    <a:pt x="238125" y="66675"/>
                  </a:cubicBezTo>
                  <a:cubicBezTo>
                    <a:pt x="272588" y="71374"/>
                    <a:pt x="265243" y="92336"/>
                    <a:pt x="276225" y="114300"/>
                  </a:cubicBezTo>
                  <a:cubicBezTo>
                    <a:pt x="281345" y="124539"/>
                    <a:pt x="290155" y="132636"/>
                    <a:pt x="295275" y="142875"/>
                  </a:cubicBezTo>
                  <a:cubicBezTo>
                    <a:pt x="334710" y="221745"/>
                    <a:pt x="269255" y="118133"/>
                    <a:pt x="323850" y="200025"/>
                  </a:cubicBezTo>
                  <a:cubicBezTo>
                    <a:pt x="327508" y="178075"/>
                    <a:pt x="331176" y="137748"/>
                    <a:pt x="342900" y="114300"/>
                  </a:cubicBezTo>
                  <a:cubicBezTo>
                    <a:pt x="348020" y="104061"/>
                    <a:pt x="353011" y="92876"/>
                    <a:pt x="361950" y="85725"/>
                  </a:cubicBezTo>
                  <a:cubicBezTo>
                    <a:pt x="369790" y="79453"/>
                    <a:pt x="381000" y="79375"/>
                    <a:pt x="390525" y="76200"/>
                  </a:cubicBezTo>
                  <a:cubicBezTo>
                    <a:pt x="406400" y="79375"/>
                    <a:pt x="423412" y="79026"/>
                    <a:pt x="438150" y="85725"/>
                  </a:cubicBezTo>
                  <a:cubicBezTo>
                    <a:pt x="458993" y="95199"/>
                    <a:pt x="495300" y="123825"/>
                    <a:pt x="495300" y="123825"/>
                  </a:cubicBezTo>
                  <a:cubicBezTo>
                    <a:pt x="501650" y="133350"/>
                    <a:pt x="505411" y="145249"/>
                    <a:pt x="514350" y="152400"/>
                  </a:cubicBezTo>
                  <a:cubicBezTo>
                    <a:pt x="522190" y="158672"/>
                    <a:pt x="533945" y="157435"/>
                    <a:pt x="542925" y="161925"/>
                  </a:cubicBezTo>
                  <a:cubicBezTo>
                    <a:pt x="553164" y="167045"/>
                    <a:pt x="561975" y="174625"/>
                    <a:pt x="571500" y="180975"/>
                  </a:cubicBezTo>
                  <a:cubicBezTo>
                    <a:pt x="596900" y="177800"/>
                    <a:pt x="623416" y="179545"/>
                    <a:pt x="647700" y="171450"/>
                  </a:cubicBezTo>
                  <a:cubicBezTo>
                    <a:pt x="662760" y="166430"/>
                    <a:pt x="672882" y="152102"/>
                    <a:pt x="685800" y="142875"/>
                  </a:cubicBezTo>
                  <a:cubicBezTo>
                    <a:pt x="749494" y="97379"/>
                    <a:pt x="680041" y="145755"/>
                    <a:pt x="742950" y="114300"/>
                  </a:cubicBezTo>
                  <a:cubicBezTo>
                    <a:pt x="753189" y="109180"/>
                    <a:pt x="762000" y="101600"/>
                    <a:pt x="771525" y="95250"/>
                  </a:cubicBezTo>
                  <a:cubicBezTo>
                    <a:pt x="777875" y="85725"/>
                    <a:pt x="782480" y="74770"/>
                    <a:pt x="790575" y="66675"/>
                  </a:cubicBezTo>
                  <a:cubicBezTo>
                    <a:pt x="798670" y="58580"/>
                    <a:pt x="811999" y="56564"/>
                    <a:pt x="819150" y="47625"/>
                  </a:cubicBezTo>
                  <a:cubicBezTo>
                    <a:pt x="825422" y="39785"/>
                    <a:pt x="820835" y="25322"/>
                    <a:pt x="828675" y="19050"/>
                  </a:cubicBezTo>
                  <a:cubicBezTo>
                    <a:pt x="838897" y="10872"/>
                    <a:pt x="854620" y="14387"/>
                    <a:pt x="866775" y="9525"/>
                  </a:cubicBezTo>
                  <a:cubicBezTo>
                    <a:pt x="870944" y="7857"/>
                    <a:pt x="873125" y="3175"/>
                    <a:pt x="876300" y="0"/>
                  </a:cubicBez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00">
                <a:solidFill>
                  <a:srgbClr val="000000"/>
                </a:solidFill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6781377" y="2315092"/>
              <a:ext cx="904833" cy="1752605"/>
            </a:xfrm>
            <a:custGeom>
              <a:avLst/>
              <a:gdLst>
                <a:gd name="connsiteX0" fmla="*/ 590550 w 904875"/>
                <a:gd name="connsiteY0" fmla="*/ 0 h 1753604"/>
                <a:gd name="connsiteX1" fmla="*/ 628650 w 904875"/>
                <a:gd name="connsiteY1" fmla="*/ 57150 h 1753604"/>
                <a:gd name="connsiteX2" fmla="*/ 666750 w 904875"/>
                <a:gd name="connsiteY2" fmla="*/ 152400 h 1753604"/>
                <a:gd name="connsiteX3" fmla="*/ 685800 w 904875"/>
                <a:gd name="connsiteY3" fmla="*/ 238125 h 1753604"/>
                <a:gd name="connsiteX4" fmla="*/ 704850 w 904875"/>
                <a:gd name="connsiteY4" fmla="*/ 266700 h 1753604"/>
                <a:gd name="connsiteX5" fmla="*/ 714375 w 904875"/>
                <a:gd name="connsiteY5" fmla="*/ 304800 h 1753604"/>
                <a:gd name="connsiteX6" fmla="*/ 762000 w 904875"/>
                <a:gd name="connsiteY6" fmla="*/ 361950 h 1753604"/>
                <a:gd name="connsiteX7" fmla="*/ 809625 w 904875"/>
                <a:gd name="connsiteY7" fmla="*/ 409575 h 1753604"/>
                <a:gd name="connsiteX8" fmla="*/ 819150 w 904875"/>
                <a:gd name="connsiteY8" fmla="*/ 438150 h 1753604"/>
                <a:gd name="connsiteX9" fmla="*/ 885825 w 904875"/>
                <a:gd name="connsiteY9" fmla="*/ 514350 h 1753604"/>
                <a:gd name="connsiteX10" fmla="*/ 904875 w 904875"/>
                <a:gd name="connsiteY10" fmla="*/ 571500 h 1753604"/>
                <a:gd name="connsiteX11" fmla="*/ 885825 w 904875"/>
                <a:gd name="connsiteY11" fmla="*/ 600075 h 1753604"/>
                <a:gd name="connsiteX12" fmla="*/ 866775 w 904875"/>
                <a:gd name="connsiteY12" fmla="*/ 638175 h 1753604"/>
                <a:gd name="connsiteX13" fmla="*/ 809625 w 904875"/>
                <a:gd name="connsiteY13" fmla="*/ 657225 h 1753604"/>
                <a:gd name="connsiteX14" fmla="*/ 819150 w 904875"/>
                <a:gd name="connsiteY14" fmla="*/ 752475 h 1753604"/>
                <a:gd name="connsiteX15" fmla="*/ 838200 w 904875"/>
                <a:gd name="connsiteY15" fmla="*/ 781050 h 1753604"/>
                <a:gd name="connsiteX16" fmla="*/ 847725 w 904875"/>
                <a:gd name="connsiteY16" fmla="*/ 809625 h 1753604"/>
                <a:gd name="connsiteX17" fmla="*/ 828675 w 904875"/>
                <a:gd name="connsiteY17" fmla="*/ 847725 h 1753604"/>
                <a:gd name="connsiteX18" fmla="*/ 723900 w 904875"/>
                <a:gd name="connsiteY18" fmla="*/ 838200 h 1753604"/>
                <a:gd name="connsiteX19" fmla="*/ 695325 w 904875"/>
                <a:gd name="connsiteY19" fmla="*/ 819150 h 1753604"/>
                <a:gd name="connsiteX20" fmla="*/ 666750 w 904875"/>
                <a:gd name="connsiteY20" fmla="*/ 809625 h 1753604"/>
                <a:gd name="connsiteX21" fmla="*/ 609600 w 904875"/>
                <a:gd name="connsiteY21" fmla="*/ 819150 h 1753604"/>
                <a:gd name="connsiteX22" fmla="*/ 590550 w 904875"/>
                <a:gd name="connsiteY22" fmla="*/ 876300 h 1753604"/>
                <a:gd name="connsiteX23" fmla="*/ 581025 w 904875"/>
                <a:gd name="connsiteY23" fmla="*/ 904875 h 1753604"/>
                <a:gd name="connsiteX24" fmla="*/ 590550 w 904875"/>
                <a:gd name="connsiteY24" fmla="*/ 933450 h 1753604"/>
                <a:gd name="connsiteX25" fmla="*/ 628650 w 904875"/>
                <a:gd name="connsiteY25" fmla="*/ 990600 h 1753604"/>
                <a:gd name="connsiteX26" fmla="*/ 619125 w 904875"/>
                <a:gd name="connsiteY26" fmla="*/ 1095375 h 1753604"/>
                <a:gd name="connsiteX27" fmla="*/ 552450 w 904875"/>
                <a:gd name="connsiteY27" fmla="*/ 1085850 h 1753604"/>
                <a:gd name="connsiteX28" fmla="*/ 466725 w 904875"/>
                <a:gd name="connsiteY28" fmla="*/ 1000125 h 1753604"/>
                <a:gd name="connsiteX29" fmla="*/ 438150 w 904875"/>
                <a:gd name="connsiteY29" fmla="*/ 971550 h 1753604"/>
                <a:gd name="connsiteX30" fmla="*/ 428625 w 904875"/>
                <a:gd name="connsiteY30" fmla="*/ 942975 h 1753604"/>
                <a:gd name="connsiteX31" fmla="*/ 381000 w 904875"/>
                <a:gd name="connsiteY31" fmla="*/ 895350 h 1753604"/>
                <a:gd name="connsiteX32" fmla="*/ 342900 w 904875"/>
                <a:gd name="connsiteY32" fmla="*/ 885825 h 1753604"/>
                <a:gd name="connsiteX33" fmla="*/ 247650 w 904875"/>
                <a:gd name="connsiteY33" fmla="*/ 904875 h 1753604"/>
                <a:gd name="connsiteX34" fmla="*/ 219075 w 904875"/>
                <a:gd name="connsiteY34" fmla="*/ 923925 h 1753604"/>
                <a:gd name="connsiteX35" fmla="*/ 190500 w 904875"/>
                <a:gd name="connsiteY35" fmla="*/ 933450 h 1753604"/>
                <a:gd name="connsiteX36" fmla="*/ 133350 w 904875"/>
                <a:gd name="connsiteY36" fmla="*/ 971550 h 1753604"/>
                <a:gd name="connsiteX37" fmla="*/ 104775 w 904875"/>
                <a:gd name="connsiteY37" fmla="*/ 990600 h 1753604"/>
                <a:gd name="connsiteX38" fmla="*/ 76200 w 904875"/>
                <a:gd name="connsiteY38" fmla="*/ 1019175 h 1753604"/>
                <a:gd name="connsiteX39" fmla="*/ 57150 w 904875"/>
                <a:gd name="connsiteY39" fmla="*/ 1047750 h 1753604"/>
                <a:gd name="connsiteX40" fmla="*/ 28575 w 904875"/>
                <a:gd name="connsiteY40" fmla="*/ 1066800 h 1753604"/>
                <a:gd name="connsiteX41" fmla="*/ 9525 w 904875"/>
                <a:gd name="connsiteY41" fmla="*/ 1123950 h 1753604"/>
                <a:gd name="connsiteX42" fmla="*/ 0 w 904875"/>
                <a:gd name="connsiteY42" fmla="*/ 1152525 h 1753604"/>
                <a:gd name="connsiteX43" fmla="*/ 9525 w 904875"/>
                <a:gd name="connsiteY43" fmla="*/ 1257300 h 1753604"/>
                <a:gd name="connsiteX44" fmla="*/ 19050 w 904875"/>
                <a:gd name="connsiteY44" fmla="*/ 1285875 h 1753604"/>
                <a:gd name="connsiteX45" fmla="*/ 47625 w 904875"/>
                <a:gd name="connsiteY45" fmla="*/ 1304925 h 1753604"/>
                <a:gd name="connsiteX46" fmla="*/ 104775 w 904875"/>
                <a:gd name="connsiteY46" fmla="*/ 1362075 h 1753604"/>
                <a:gd name="connsiteX47" fmla="*/ 123825 w 904875"/>
                <a:gd name="connsiteY47" fmla="*/ 1390650 h 1753604"/>
                <a:gd name="connsiteX48" fmla="*/ 152400 w 904875"/>
                <a:gd name="connsiteY48" fmla="*/ 1400175 h 1753604"/>
                <a:gd name="connsiteX49" fmla="*/ 161925 w 904875"/>
                <a:gd name="connsiteY49" fmla="*/ 1428750 h 1753604"/>
                <a:gd name="connsiteX50" fmla="*/ 200025 w 904875"/>
                <a:gd name="connsiteY50" fmla="*/ 1447800 h 1753604"/>
                <a:gd name="connsiteX51" fmla="*/ 228600 w 904875"/>
                <a:gd name="connsiteY51" fmla="*/ 1466850 h 1753604"/>
                <a:gd name="connsiteX52" fmla="*/ 361950 w 904875"/>
                <a:gd name="connsiteY52" fmla="*/ 1581150 h 1753604"/>
                <a:gd name="connsiteX53" fmla="*/ 428625 w 904875"/>
                <a:gd name="connsiteY53" fmla="*/ 1619250 h 1753604"/>
                <a:gd name="connsiteX54" fmla="*/ 495300 w 904875"/>
                <a:gd name="connsiteY54" fmla="*/ 1704975 h 1753604"/>
                <a:gd name="connsiteX55" fmla="*/ 523875 w 904875"/>
                <a:gd name="connsiteY55" fmla="*/ 1733550 h 1753604"/>
                <a:gd name="connsiteX56" fmla="*/ 590550 w 904875"/>
                <a:gd name="connsiteY56" fmla="*/ 1752600 h 1753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904875" h="1753604">
                  <a:moveTo>
                    <a:pt x="590550" y="0"/>
                  </a:moveTo>
                  <a:cubicBezTo>
                    <a:pt x="603250" y="19050"/>
                    <a:pt x="621410" y="35430"/>
                    <a:pt x="628650" y="57150"/>
                  </a:cubicBezTo>
                  <a:cubicBezTo>
                    <a:pt x="672011" y="187232"/>
                    <a:pt x="624705" y="54294"/>
                    <a:pt x="666750" y="152400"/>
                  </a:cubicBezTo>
                  <a:cubicBezTo>
                    <a:pt x="692895" y="213404"/>
                    <a:pt x="654403" y="143935"/>
                    <a:pt x="685800" y="238125"/>
                  </a:cubicBezTo>
                  <a:cubicBezTo>
                    <a:pt x="689420" y="248985"/>
                    <a:pt x="698500" y="257175"/>
                    <a:pt x="704850" y="266700"/>
                  </a:cubicBezTo>
                  <a:cubicBezTo>
                    <a:pt x="708025" y="279400"/>
                    <a:pt x="709218" y="292768"/>
                    <a:pt x="714375" y="304800"/>
                  </a:cubicBezTo>
                  <a:cubicBezTo>
                    <a:pt x="726895" y="334013"/>
                    <a:pt x="741807" y="337718"/>
                    <a:pt x="762000" y="361950"/>
                  </a:cubicBezTo>
                  <a:cubicBezTo>
                    <a:pt x="801688" y="409575"/>
                    <a:pt x="757238" y="374650"/>
                    <a:pt x="809625" y="409575"/>
                  </a:cubicBezTo>
                  <a:cubicBezTo>
                    <a:pt x="812800" y="419100"/>
                    <a:pt x="812878" y="430310"/>
                    <a:pt x="819150" y="438150"/>
                  </a:cubicBezTo>
                  <a:cubicBezTo>
                    <a:pt x="863600" y="493713"/>
                    <a:pt x="847725" y="400050"/>
                    <a:pt x="885825" y="514350"/>
                  </a:cubicBezTo>
                  <a:lnTo>
                    <a:pt x="904875" y="571500"/>
                  </a:lnTo>
                  <a:cubicBezTo>
                    <a:pt x="898525" y="581025"/>
                    <a:pt x="891505" y="590136"/>
                    <a:pt x="885825" y="600075"/>
                  </a:cubicBezTo>
                  <a:cubicBezTo>
                    <a:pt x="878780" y="612403"/>
                    <a:pt x="878134" y="629656"/>
                    <a:pt x="866775" y="638175"/>
                  </a:cubicBezTo>
                  <a:cubicBezTo>
                    <a:pt x="850711" y="650223"/>
                    <a:pt x="809625" y="657225"/>
                    <a:pt x="809625" y="657225"/>
                  </a:cubicBezTo>
                  <a:cubicBezTo>
                    <a:pt x="812800" y="688975"/>
                    <a:pt x="811975" y="721384"/>
                    <a:pt x="819150" y="752475"/>
                  </a:cubicBezTo>
                  <a:cubicBezTo>
                    <a:pt x="821724" y="763629"/>
                    <a:pt x="833080" y="770811"/>
                    <a:pt x="838200" y="781050"/>
                  </a:cubicBezTo>
                  <a:cubicBezTo>
                    <a:pt x="842690" y="790030"/>
                    <a:pt x="844550" y="800100"/>
                    <a:pt x="847725" y="809625"/>
                  </a:cubicBezTo>
                  <a:cubicBezTo>
                    <a:pt x="841375" y="822325"/>
                    <a:pt x="840229" y="839472"/>
                    <a:pt x="828675" y="847725"/>
                  </a:cubicBezTo>
                  <a:cubicBezTo>
                    <a:pt x="800539" y="867822"/>
                    <a:pt x="747812" y="854141"/>
                    <a:pt x="723900" y="838200"/>
                  </a:cubicBezTo>
                  <a:cubicBezTo>
                    <a:pt x="714375" y="831850"/>
                    <a:pt x="705564" y="824270"/>
                    <a:pt x="695325" y="819150"/>
                  </a:cubicBezTo>
                  <a:cubicBezTo>
                    <a:pt x="686345" y="814660"/>
                    <a:pt x="676275" y="812800"/>
                    <a:pt x="666750" y="809625"/>
                  </a:cubicBezTo>
                  <a:cubicBezTo>
                    <a:pt x="647700" y="812800"/>
                    <a:pt x="624134" y="806432"/>
                    <a:pt x="609600" y="819150"/>
                  </a:cubicBezTo>
                  <a:cubicBezTo>
                    <a:pt x="594488" y="832373"/>
                    <a:pt x="596900" y="857250"/>
                    <a:pt x="590550" y="876300"/>
                  </a:cubicBezTo>
                  <a:lnTo>
                    <a:pt x="581025" y="904875"/>
                  </a:lnTo>
                  <a:cubicBezTo>
                    <a:pt x="584200" y="914400"/>
                    <a:pt x="584981" y="925096"/>
                    <a:pt x="590550" y="933450"/>
                  </a:cubicBezTo>
                  <a:cubicBezTo>
                    <a:pt x="638116" y="1004799"/>
                    <a:pt x="606002" y="922656"/>
                    <a:pt x="628650" y="990600"/>
                  </a:cubicBezTo>
                  <a:cubicBezTo>
                    <a:pt x="625475" y="1025525"/>
                    <a:pt x="641032" y="1067991"/>
                    <a:pt x="619125" y="1095375"/>
                  </a:cubicBezTo>
                  <a:cubicBezTo>
                    <a:pt x="605100" y="1112906"/>
                    <a:pt x="572217" y="1096494"/>
                    <a:pt x="552450" y="1085850"/>
                  </a:cubicBezTo>
                  <a:lnTo>
                    <a:pt x="466725" y="1000125"/>
                  </a:lnTo>
                  <a:lnTo>
                    <a:pt x="438150" y="971550"/>
                  </a:lnTo>
                  <a:cubicBezTo>
                    <a:pt x="434975" y="962025"/>
                    <a:pt x="433115" y="951955"/>
                    <a:pt x="428625" y="942975"/>
                  </a:cubicBezTo>
                  <a:cubicBezTo>
                    <a:pt x="417080" y="919884"/>
                    <a:pt x="405245" y="905741"/>
                    <a:pt x="381000" y="895350"/>
                  </a:cubicBezTo>
                  <a:cubicBezTo>
                    <a:pt x="368968" y="890193"/>
                    <a:pt x="355600" y="889000"/>
                    <a:pt x="342900" y="885825"/>
                  </a:cubicBezTo>
                  <a:cubicBezTo>
                    <a:pt x="318329" y="889335"/>
                    <a:pt x="274249" y="891575"/>
                    <a:pt x="247650" y="904875"/>
                  </a:cubicBezTo>
                  <a:cubicBezTo>
                    <a:pt x="237411" y="909995"/>
                    <a:pt x="229314" y="918805"/>
                    <a:pt x="219075" y="923925"/>
                  </a:cubicBezTo>
                  <a:cubicBezTo>
                    <a:pt x="210095" y="928415"/>
                    <a:pt x="199277" y="928574"/>
                    <a:pt x="190500" y="933450"/>
                  </a:cubicBezTo>
                  <a:cubicBezTo>
                    <a:pt x="170486" y="944569"/>
                    <a:pt x="152400" y="958850"/>
                    <a:pt x="133350" y="971550"/>
                  </a:cubicBezTo>
                  <a:cubicBezTo>
                    <a:pt x="123825" y="977900"/>
                    <a:pt x="112870" y="982505"/>
                    <a:pt x="104775" y="990600"/>
                  </a:cubicBezTo>
                  <a:cubicBezTo>
                    <a:pt x="95250" y="1000125"/>
                    <a:pt x="84824" y="1008827"/>
                    <a:pt x="76200" y="1019175"/>
                  </a:cubicBezTo>
                  <a:cubicBezTo>
                    <a:pt x="68871" y="1027969"/>
                    <a:pt x="65245" y="1039655"/>
                    <a:pt x="57150" y="1047750"/>
                  </a:cubicBezTo>
                  <a:cubicBezTo>
                    <a:pt x="49055" y="1055845"/>
                    <a:pt x="38100" y="1060450"/>
                    <a:pt x="28575" y="1066800"/>
                  </a:cubicBezTo>
                  <a:lnTo>
                    <a:pt x="9525" y="1123950"/>
                  </a:lnTo>
                  <a:lnTo>
                    <a:pt x="0" y="1152525"/>
                  </a:lnTo>
                  <a:cubicBezTo>
                    <a:pt x="3175" y="1187450"/>
                    <a:pt x="4565" y="1222583"/>
                    <a:pt x="9525" y="1257300"/>
                  </a:cubicBezTo>
                  <a:cubicBezTo>
                    <a:pt x="10945" y="1267239"/>
                    <a:pt x="12778" y="1278035"/>
                    <a:pt x="19050" y="1285875"/>
                  </a:cubicBezTo>
                  <a:cubicBezTo>
                    <a:pt x="26201" y="1294814"/>
                    <a:pt x="39069" y="1297320"/>
                    <a:pt x="47625" y="1304925"/>
                  </a:cubicBezTo>
                  <a:cubicBezTo>
                    <a:pt x="67761" y="1322823"/>
                    <a:pt x="89831" y="1339659"/>
                    <a:pt x="104775" y="1362075"/>
                  </a:cubicBezTo>
                  <a:cubicBezTo>
                    <a:pt x="111125" y="1371600"/>
                    <a:pt x="114886" y="1383499"/>
                    <a:pt x="123825" y="1390650"/>
                  </a:cubicBezTo>
                  <a:cubicBezTo>
                    <a:pt x="131665" y="1396922"/>
                    <a:pt x="142875" y="1397000"/>
                    <a:pt x="152400" y="1400175"/>
                  </a:cubicBezTo>
                  <a:cubicBezTo>
                    <a:pt x="155575" y="1409700"/>
                    <a:pt x="154825" y="1421650"/>
                    <a:pt x="161925" y="1428750"/>
                  </a:cubicBezTo>
                  <a:cubicBezTo>
                    <a:pt x="171965" y="1438790"/>
                    <a:pt x="187697" y="1440755"/>
                    <a:pt x="200025" y="1447800"/>
                  </a:cubicBezTo>
                  <a:cubicBezTo>
                    <a:pt x="209964" y="1453480"/>
                    <a:pt x="219763" y="1459573"/>
                    <a:pt x="228600" y="1466850"/>
                  </a:cubicBezTo>
                  <a:cubicBezTo>
                    <a:pt x="273792" y="1504067"/>
                    <a:pt x="316758" y="1543933"/>
                    <a:pt x="361950" y="1581150"/>
                  </a:cubicBezTo>
                  <a:cubicBezTo>
                    <a:pt x="420790" y="1629606"/>
                    <a:pt x="357401" y="1568376"/>
                    <a:pt x="428625" y="1619250"/>
                  </a:cubicBezTo>
                  <a:cubicBezTo>
                    <a:pt x="475546" y="1652765"/>
                    <a:pt x="446062" y="1655737"/>
                    <a:pt x="495300" y="1704975"/>
                  </a:cubicBezTo>
                  <a:cubicBezTo>
                    <a:pt x="504825" y="1714500"/>
                    <a:pt x="512100" y="1727008"/>
                    <a:pt x="523875" y="1733550"/>
                  </a:cubicBezTo>
                  <a:cubicBezTo>
                    <a:pt x="559972" y="1753604"/>
                    <a:pt x="564750" y="1752600"/>
                    <a:pt x="590550" y="1752600"/>
                  </a:cubicBez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00">
                <a:solidFill>
                  <a:srgbClr val="000000"/>
                </a:solidFill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7362375" y="3901010"/>
              <a:ext cx="1377886" cy="1128715"/>
            </a:xfrm>
            <a:custGeom>
              <a:avLst/>
              <a:gdLst>
                <a:gd name="connsiteX0" fmla="*/ 0 w 1377436"/>
                <a:gd name="connsiteY0" fmla="*/ 166282 h 1128307"/>
                <a:gd name="connsiteX1" fmla="*/ 38100 w 1377436"/>
                <a:gd name="connsiteY1" fmla="*/ 147232 h 1128307"/>
                <a:gd name="connsiteX2" fmla="*/ 76200 w 1377436"/>
                <a:gd name="connsiteY2" fmla="*/ 99607 h 1128307"/>
                <a:gd name="connsiteX3" fmla="*/ 180975 w 1377436"/>
                <a:gd name="connsiteY3" fmla="*/ 90082 h 1128307"/>
                <a:gd name="connsiteX4" fmla="*/ 219075 w 1377436"/>
                <a:gd name="connsiteY4" fmla="*/ 61507 h 1128307"/>
                <a:gd name="connsiteX5" fmla="*/ 285750 w 1377436"/>
                <a:gd name="connsiteY5" fmla="*/ 32932 h 1128307"/>
                <a:gd name="connsiteX6" fmla="*/ 352425 w 1377436"/>
                <a:gd name="connsiteY6" fmla="*/ 42457 h 1128307"/>
                <a:gd name="connsiteX7" fmla="*/ 381000 w 1377436"/>
                <a:gd name="connsiteY7" fmla="*/ 71032 h 1128307"/>
                <a:gd name="connsiteX8" fmla="*/ 409575 w 1377436"/>
                <a:gd name="connsiteY8" fmla="*/ 90082 h 1128307"/>
                <a:gd name="connsiteX9" fmla="*/ 457200 w 1377436"/>
                <a:gd name="connsiteY9" fmla="*/ 175807 h 1128307"/>
                <a:gd name="connsiteX10" fmla="*/ 485775 w 1377436"/>
                <a:gd name="connsiteY10" fmla="*/ 194857 h 1128307"/>
                <a:gd name="connsiteX11" fmla="*/ 504825 w 1377436"/>
                <a:gd name="connsiteY11" fmla="*/ 223432 h 1128307"/>
                <a:gd name="connsiteX12" fmla="*/ 600075 w 1377436"/>
                <a:gd name="connsiteY12" fmla="*/ 309157 h 1128307"/>
                <a:gd name="connsiteX13" fmla="*/ 647700 w 1377436"/>
                <a:gd name="connsiteY13" fmla="*/ 328207 h 1128307"/>
                <a:gd name="connsiteX14" fmla="*/ 714375 w 1377436"/>
                <a:gd name="connsiteY14" fmla="*/ 337732 h 1128307"/>
                <a:gd name="connsiteX15" fmla="*/ 781050 w 1377436"/>
                <a:gd name="connsiteY15" fmla="*/ 366307 h 1128307"/>
                <a:gd name="connsiteX16" fmla="*/ 809625 w 1377436"/>
                <a:gd name="connsiteY16" fmla="*/ 385357 h 1128307"/>
                <a:gd name="connsiteX17" fmla="*/ 838200 w 1377436"/>
                <a:gd name="connsiteY17" fmla="*/ 394882 h 1128307"/>
                <a:gd name="connsiteX18" fmla="*/ 866775 w 1377436"/>
                <a:gd name="connsiteY18" fmla="*/ 413932 h 1128307"/>
                <a:gd name="connsiteX19" fmla="*/ 933450 w 1377436"/>
                <a:gd name="connsiteY19" fmla="*/ 432982 h 1128307"/>
                <a:gd name="connsiteX20" fmla="*/ 971550 w 1377436"/>
                <a:gd name="connsiteY20" fmla="*/ 452032 h 1128307"/>
                <a:gd name="connsiteX21" fmla="*/ 1009650 w 1377436"/>
                <a:gd name="connsiteY21" fmla="*/ 461557 h 1128307"/>
                <a:gd name="connsiteX22" fmla="*/ 1038225 w 1377436"/>
                <a:gd name="connsiteY22" fmla="*/ 471082 h 1128307"/>
                <a:gd name="connsiteX23" fmla="*/ 1066800 w 1377436"/>
                <a:gd name="connsiteY23" fmla="*/ 452032 h 1128307"/>
                <a:gd name="connsiteX24" fmla="*/ 1076325 w 1377436"/>
                <a:gd name="connsiteY24" fmla="*/ 423457 h 1128307"/>
                <a:gd name="connsiteX25" fmla="*/ 1085850 w 1377436"/>
                <a:gd name="connsiteY25" fmla="*/ 337732 h 1128307"/>
                <a:gd name="connsiteX26" fmla="*/ 1171575 w 1377436"/>
                <a:gd name="connsiteY26" fmla="*/ 290107 h 1128307"/>
                <a:gd name="connsiteX27" fmla="*/ 1200150 w 1377436"/>
                <a:gd name="connsiteY27" fmla="*/ 271057 h 1128307"/>
                <a:gd name="connsiteX28" fmla="*/ 1266825 w 1377436"/>
                <a:gd name="connsiteY28" fmla="*/ 280582 h 1128307"/>
                <a:gd name="connsiteX29" fmla="*/ 1285875 w 1377436"/>
                <a:gd name="connsiteY29" fmla="*/ 309157 h 1128307"/>
                <a:gd name="connsiteX30" fmla="*/ 1323975 w 1377436"/>
                <a:gd name="connsiteY30" fmla="*/ 394882 h 1128307"/>
                <a:gd name="connsiteX31" fmla="*/ 1333500 w 1377436"/>
                <a:gd name="connsiteY31" fmla="*/ 432982 h 1128307"/>
                <a:gd name="connsiteX32" fmla="*/ 1314450 w 1377436"/>
                <a:gd name="connsiteY32" fmla="*/ 528232 h 1128307"/>
                <a:gd name="connsiteX33" fmla="*/ 1247775 w 1377436"/>
                <a:gd name="connsiteY33" fmla="*/ 585382 h 1128307"/>
                <a:gd name="connsiteX34" fmla="*/ 1238250 w 1377436"/>
                <a:gd name="connsiteY34" fmla="*/ 613957 h 1128307"/>
                <a:gd name="connsiteX35" fmla="*/ 1257300 w 1377436"/>
                <a:gd name="connsiteY35" fmla="*/ 671107 h 1128307"/>
                <a:gd name="connsiteX36" fmla="*/ 1295400 w 1377436"/>
                <a:gd name="connsiteY36" fmla="*/ 699682 h 1128307"/>
                <a:gd name="connsiteX37" fmla="*/ 1362075 w 1377436"/>
                <a:gd name="connsiteY37" fmla="*/ 728257 h 1128307"/>
                <a:gd name="connsiteX38" fmla="*/ 1371600 w 1377436"/>
                <a:gd name="connsiteY38" fmla="*/ 756832 h 1128307"/>
                <a:gd name="connsiteX39" fmla="*/ 1314450 w 1377436"/>
                <a:gd name="connsiteY39" fmla="*/ 794932 h 1128307"/>
                <a:gd name="connsiteX40" fmla="*/ 1266825 w 1377436"/>
                <a:gd name="connsiteY40" fmla="*/ 852082 h 1128307"/>
                <a:gd name="connsiteX41" fmla="*/ 1238250 w 1377436"/>
                <a:gd name="connsiteY41" fmla="*/ 880657 h 1128307"/>
                <a:gd name="connsiteX42" fmla="*/ 1228725 w 1377436"/>
                <a:gd name="connsiteY42" fmla="*/ 909232 h 1128307"/>
                <a:gd name="connsiteX43" fmla="*/ 1162050 w 1377436"/>
                <a:gd name="connsiteY43" fmla="*/ 975907 h 1128307"/>
                <a:gd name="connsiteX44" fmla="*/ 1171575 w 1377436"/>
                <a:gd name="connsiteY44" fmla="*/ 1128307 h 112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377436" h="1128307">
                  <a:moveTo>
                    <a:pt x="0" y="166282"/>
                  </a:moveTo>
                  <a:cubicBezTo>
                    <a:pt x="12700" y="159932"/>
                    <a:pt x="28060" y="157272"/>
                    <a:pt x="38100" y="147232"/>
                  </a:cubicBezTo>
                  <a:cubicBezTo>
                    <a:pt x="66057" y="119275"/>
                    <a:pt x="22383" y="111139"/>
                    <a:pt x="76200" y="99607"/>
                  </a:cubicBezTo>
                  <a:cubicBezTo>
                    <a:pt x="110491" y="92259"/>
                    <a:pt x="146050" y="93257"/>
                    <a:pt x="180975" y="90082"/>
                  </a:cubicBezTo>
                  <a:cubicBezTo>
                    <a:pt x="193675" y="80557"/>
                    <a:pt x="204876" y="68607"/>
                    <a:pt x="219075" y="61507"/>
                  </a:cubicBezTo>
                  <a:cubicBezTo>
                    <a:pt x="342090" y="0"/>
                    <a:pt x="181739" y="102273"/>
                    <a:pt x="285750" y="32932"/>
                  </a:cubicBezTo>
                  <a:cubicBezTo>
                    <a:pt x="307975" y="36107"/>
                    <a:pt x="331580" y="34119"/>
                    <a:pt x="352425" y="42457"/>
                  </a:cubicBezTo>
                  <a:cubicBezTo>
                    <a:pt x="364932" y="47460"/>
                    <a:pt x="370652" y="62408"/>
                    <a:pt x="381000" y="71032"/>
                  </a:cubicBezTo>
                  <a:cubicBezTo>
                    <a:pt x="389794" y="78361"/>
                    <a:pt x="400050" y="83732"/>
                    <a:pt x="409575" y="90082"/>
                  </a:cubicBezTo>
                  <a:cubicBezTo>
                    <a:pt x="419501" y="119859"/>
                    <a:pt x="429127" y="157092"/>
                    <a:pt x="457200" y="175807"/>
                  </a:cubicBezTo>
                  <a:lnTo>
                    <a:pt x="485775" y="194857"/>
                  </a:lnTo>
                  <a:cubicBezTo>
                    <a:pt x="492125" y="204382"/>
                    <a:pt x="497167" y="214923"/>
                    <a:pt x="504825" y="223432"/>
                  </a:cubicBezTo>
                  <a:cubicBezTo>
                    <a:pt x="525020" y="245871"/>
                    <a:pt x="565225" y="291732"/>
                    <a:pt x="600075" y="309157"/>
                  </a:cubicBezTo>
                  <a:cubicBezTo>
                    <a:pt x="615368" y="316803"/>
                    <a:pt x="631113" y="324060"/>
                    <a:pt x="647700" y="328207"/>
                  </a:cubicBezTo>
                  <a:cubicBezTo>
                    <a:pt x="669480" y="333652"/>
                    <a:pt x="692150" y="334557"/>
                    <a:pt x="714375" y="337732"/>
                  </a:cubicBezTo>
                  <a:cubicBezTo>
                    <a:pt x="746433" y="348418"/>
                    <a:pt x="748094" y="347475"/>
                    <a:pt x="781050" y="366307"/>
                  </a:cubicBezTo>
                  <a:cubicBezTo>
                    <a:pt x="790989" y="371987"/>
                    <a:pt x="799386" y="380237"/>
                    <a:pt x="809625" y="385357"/>
                  </a:cubicBezTo>
                  <a:cubicBezTo>
                    <a:pt x="818605" y="389847"/>
                    <a:pt x="829220" y="390392"/>
                    <a:pt x="838200" y="394882"/>
                  </a:cubicBezTo>
                  <a:cubicBezTo>
                    <a:pt x="848439" y="400002"/>
                    <a:pt x="856536" y="408812"/>
                    <a:pt x="866775" y="413932"/>
                  </a:cubicBezTo>
                  <a:cubicBezTo>
                    <a:pt x="889802" y="425446"/>
                    <a:pt x="909035" y="423827"/>
                    <a:pt x="933450" y="432982"/>
                  </a:cubicBezTo>
                  <a:cubicBezTo>
                    <a:pt x="946745" y="437968"/>
                    <a:pt x="958255" y="447046"/>
                    <a:pt x="971550" y="452032"/>
                  </a:cubicBezTo>
                  <a:cubicBezTo>
                    <a:pt x="983807" y="456629"/>
                    <a:pt x="997063" y="457961"/>
                    <a:pt x="1009650" y="461557"/>
                  </a:cubicBezTo>
                  <a:cubicBezTo>
                    <a:pt x="1019304" y="464315"/>
                    <a:pt x="1028700" y="467907"/>
                    <a:pt x="1038225" y="471082"/>
                  </a:cubicBezTo>
                  <a:cubicBezTo>
                    <a:pt x="1047750" y="464732"/>
                    <a:pt x="1059649" y="460971"/>
                    <a:pt x="1066800" y="452032"/>
                  </a:cubicBezTo>
                  <a:cubicBezTo>
                    <a:pt x="1073072" y="444192"/>
                    <a:pt x="1074674" y="433361"/>
                    <a:pt x="1076325" y="423457"/>
                  </a:cubicBezTo>
                  <a:cubicBezTo>
                    <a:pt x="1081052" y="395097"/>
                    <a:pt x="1072219" y="363046"/>
                    <a:pt x="1085850" y="337732"/>
                  </a:cubicBezTo>
                  <a:cubicBezTo>
                    <a:pt x="1107979" y="296635"/>
                    <a:pt x="1140301" y="305744"/>
                    <a:pt x="1171575" y="290107"/>
                  </a:cubicBezTo>
                  <a:cubicBezTo>
                    <a:pt x="1181814" y="284987"/>
                    <a:pt x="1190625" y="277407"/>
                    <a:pt x="1200150" y="271057"/>
                  </a:cubicBezTo>
                  <a:cubicBezTo>
                    <a:pt x="1222375" y="274232"/>
                    <a:pt x="1246309" y="271464"/>
                    <a:pt x="1266825" y="280582"/>
                  </a:cubicBezTo>
                  <a:cubicBezTo>
                    <a:pt x="1277286" y="285231"/>
                    <a:pt x="1281226" y="298696"/>
                    <a:pt x="1285875" y="309157"/>
                  </a:cubicBezTo>
                  <a:cubicBezTo>
                    <a:pt x="1331215" y="411172"/>
                    <a:pt x="1280862" y="330213"/>
                    <a:pt x="1323975" y="394882"/>
                  </a:cubicBezTo>
                  <a:cubicBezTo>
                    <a:pt x="1327150" y="407582"/>
                    <a:pt x="1333500" y="419891"/>
                    <a:pt x="1333500" y="432982"/>
                  </a:cubicBezTo>
                  <a:cubicBezTo>
                    <a:pt x="1333500" y="437419"/>
                    <a:pt x="1326180" y="510637"/>
                    <a:pt x="1314450" y="528232"/>
                  </a:cubicBezTo>
                  <a:cubicBezTo>
                    <a:pt x="1301183" y="548132"/>
                    <a:pt x="1265381" y="572177"/>
                    <a:pt x="1247775" y="585382"/>
                  </a:cubicBezTo>
                  <a:cubicBezTo>
                    <a:pt x="1244600" y="594907"/>
                    <a:pt x="1237141" y="603978"/>
                    <a:pt x="1238250" y="613957"/>
                  </a:cubicBezTo>
                  <a:cubicBezTo>
                    <a:pt x="1240468" y="633915"/>
                    <a:pt x="1241236" y="659059"/>
                    <a:pt x="1257300" y="671107"/>
                  </a:cubicBezTo>
                  <a:cubicBezTo>
                    <a:pt x="1270000" y="680632"/>
                    <a:pt x="1281938" y="691268"/>
                    <a:pt x="1295400" y="699682"/>
                  </a:cubicBezTo>
                  <a:cubicBezTo>
                    <a:pt x="1322303" y="716496"/>
                    <a:pt x="1334297" y="718998"/>
                    <a:pt x="1362075" y="728257"/>
                  </a:cubicBezTo>
                  <a:cubicBezTo>
                    <a:pt x="1365250" y="737782"/>
                    <a:pt x="1377436" y="748662"/>
                    <a:pt x="1371600" y="756832"/>
                  </a:cubicBezTo>
                  <a:cubicBezTo>
                    <a:pt x="1358292" y="775463"/>
                    <a:pt x="1330639" y="778743"/>
                    <a:pt x="1314450" y="794932"/>
                  </a:cubicBezTo>
                  <a:cubicBezTo>
                    <a:pt x="1230968" y="878414"/>
                    <a:pt x="1333130" y="772516"/>
                    <a:pt x="1266825" y="852082"/>
                  </a:cubicBezTo>
                  <a:cubicBezTo>
                    <a:pt x="1258201" y="862430"/>
                    <a:pt x="1247775" y="871132"/>
                    <a:pt x="1238250" y="880657"/>
                  </a:cubicBezTo>
                  <a:cubicBezTo>
                    <a:pt x="1235075" y="890182"/>
                    <a:pt x="1234997" y="901392"/>
                    <a:pt x="1228725" y="909232"/>
                  </a:cubicBezTo>
                  <a:cubicBezTo>
                    <a:pt x="1209090" y="933775"/>
                    <a:pt x="1162050" y="975907"/>
                    <a:pt x="1162050" y="975907"/>
                  </a:cubicBezTo>
                  <a:cubicBezTo>
                    <a:pt x="1171786" y="1121950"/>
                    <a:pt x="1171575" y="1071051"/>
                    <a:pt x="1171575" y="1128307"/>
                  </a:cubicBez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00">
                <a:solidFill>
                  <a:srgbClr val="000000"/>
                </a:solidFill>
              </a:endParaRPr>
            </a:p>
          </p:txBody>
        </p:sp>
        <p:sp>
          <p:nvSpPr>
            <p:cNvPr id="52" name="Freeform 51"/>
            <p:cNvSpPr/>
            <p:nvPr/>
          </p:nvSpPr>
          <p:spPr>
            <a:xfrm>
              <a:off x="8062430" y="5039251"/>
              <a:ext cx="433367" cy="428626"/>
            </a:xfrm>
            <a:custGeom>
              <a:avLst/>
              <a:gdLst>
                <a:gd name="connsiteX0" fmla="*/ 434221 w 434221"/>
                <a:gd name="connsiteY0" fmla="*/ 0 h 429870"/>
                <a:gd name="connsiteX1" fmla="*/ 405646 w 434221"/>
                <a:gd name="connsiteY1" fmla="*/ 9525 h 429870"/>
                <a:gd name="connsiteX2" fmla="*/ 377071 w 434221"/>
                <a:gd name="connsiteY2" fmla="*/ 66675 h 429870"/>
                <a:gd name="connsiteX3" fmla="*/ 367546 w 434221"/>
                <a:gd name="connsiteY3" fmla="*/ 104775 h 429870"/>
                <a:gd name="connsiteX4" fmla="*/ 281821 w 434221"/>
                <a:gd name="connsiteY4" fmla="*/ 152400 h 429870"/>
                <a:gd name="connsiteX5" fmla="*/ 253246 w 434221"/>
                <a:gd name="connsiteY5" fmla="*/ 171450 h 429870"/>
                <a:gd name="connsiteX6" fmla="*/ 129421 w 434221"/>
                <a:gd name="connsiteY6" fmla="*/ 161925 h 429870"/>
                <a:gd name="connsiteX7" fmla="*/ 119896 w 434221"/>
                <a:gd name="connsiteY7" fmla="*/ 133350 h 429870"/>
                <a:gd name="connsiteX8" fmla="*/ 62746 w 434221"/>
                <a:gd name="connsiteY8" fmla="*/ 104775 h 429870"/>
                <a:gd name="connsiteX9" fmla="*/ 34171 w 434221"/>
                <a:gd name="connsiteY9" fmla="*/ 219075 h 429870"/>
                <a:gd name="connsiteX10" fmla="*/ 81796 w 434221"/>
                <a:gd name="connsiteY10" fmla="*/ 285750 h 429870"/>
                <a:gd name="connsiteX11" fmla="*/ 110371 w 434221"/>
                <a:gd name="connsiteY11" fmla="*/ 304800 h 429870"/>
                <a:gd name="connsiteX12" fmla="*/ 177046 w 434221"/>
                <a:gd name="connsiteY12" fmla="*/ 342900 h 429870"/>
                <a:gd name="connsiteX13" fmla="*/ 196096 w 434221"/>
                <a:gd name="connsiteY13" fmla="*/ 371475 h 429870"/>
                <a:gd name="connsiteX14" fmla="*/ 253246 w 434221"/>
                <a:gd name="connsiteY14" fmla="*/ 400050 h 429870"/>
                <a:gd name="connsiteX15" fmla="*/ 319921 w 434221"/>
                <a:gd name="connsiteY15" fmla="*/ 428625 h 429870"/>
                <a:gd name="connsiteX16" fmla="*/ 338971 w 434221"/>
                <a:gd name="connsiteY16" fmla="*/ 428625 h 429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4221" h="429870">
                  <a:moveTo>
                    <a:pt x="434221" y="0"/>
                  </a:moveTo>
                  <a:cubicBezTo>
                    <a:pt x="424696" y="3175"/>
                    <a:pt x="413486" y="3253"/>
                    <a:pt x="405646" y="9525"/>
                  </a:cubicBezTo>
                  <a:cubicBezTo>
                    <a:pt x="390185" y="21894"/>
                    <a:pt x="382184" y="48781"/>
                    <a:pt x="377071" y="66675"/>
                  </a:cubicBezTo>
                  <a:cubicBezTo>
                    <a:pt x="373475" y="79262"/>
                    <a:pt x="374041" y="93409"/>
                    <a:pt x="367546" y="104775"/>
                  </a:cubicBezTo>
                  <a:cubicBezTo>
                    <a:pt x="339951" y="153066"/>
                    <a:pt x="329123" y="120866"/>
                    <a:pt x="281821" y="152400"/>
                  </a:cubicBezTo>
                  <a:lnTo>
                    <a:pt x="253246" y="171450"/>
                  </a:lnTo>
                  <a:cubicBezTo>
                    <a:pt x="211971" y="168275"/>
                    <a:pt x="169225" y="173298"/>
                    <a:pt x="129421" y="161925"/>
                  </a:cubicBezTo>
                  <a:cubicBezTo>
                    <a:pt x="119767" y="159167"/>
                    <a:pt x="126168" y="141190"/>
                    <a:pt x="119896" y="133350"/>
                  </a:cubicBezTo>
                  <a:cubicBezTo>
                    <a:pt x="106467" y="116564"/>
                    <a:pt x="81570" y="111050"/>
                    <a:pt x="62746" y="104775"/>
                  </a:cubicBezTo>
                  <a:cubicBezTo>
                    <a:pt x="0" y="136148"/>
                    <a:pt x="14483" y="114072"/>
                    <a:pt x="34171" y="219075"/>
                  </a:cubicBezTo>
                  <a:cubicBezTo>
                    <a:pt x="48951" y="297903"/>
                    <a:pt x="37893" y="263799"/>
                    <a:pt x="81796" y="285750"/>
                  </a:cubicBezTo>
                  <a:cubicBezTo>
                    <a:pt x="92035" y="290870"/>
                    <a:pt x="101577" y="297471"/>
                    <a:pt x="110371" y="304800"/>
                  </a:cubicBezTo>
                  <a:cubicBezTo>
                    <a:pt x="159012" y="345334"/>
                    <a:pt x="115373" y="327482"/>
                    <a:pt x="177046" y="342900"/>
                  </a:cubicBezTo>
                  <a:cubicBezTo>
                    <a:pt x="183396" y="352425"/>
                    <a:pt x="188001" y="363380"/>
                    <a:pt x="196096" y="371475"/>
                  </a:cubicBezTo>
                  <a:cubicBezTo>
                    <a:pt x="218977" y="394356"/>
                    <a:pt x="226132" y="388430"/>
                    <a:pt x="253246" y="400050"/>
                  </a:cubicBezTo>
                  <a:cubicBezTo>
                    <a:pt x="280353" y="411667"/>
                    <a:pt x="291999" y="423041"/>
                    <a:pt x="319921" y="428625"/>
                  </a:cubicBezTo>
                  <a:cubicBezTo>
                    <a:pt x="326148" y="429870"/>
                    <a:pt x="332621" y="428625"/>
                    <a:pt x="338971" y="428625"/>
                  </a:cubicBez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00">
                <a:solidFill>
                  <a:srgbClr val="000000"/>
                </a:solidFill>
              </a:endParaRPr>
            </a:p>
          </p:txBody>
        </p:sp>
      </p:grpSp>
      <p:sp>
        <p:nvSpPr>
          <p:cNvPr id="53" name="Oval 12"/>
          <p:cNvSpPr>
            <a:spLocks noChangeArrowheads="1"/>
          </p:cNvSpPr>
          <p:nvPr/>
        </p:nvSpPr>
        <p:spPr bwMode="auto">
          <a:xfrm>
            <a:off x="7315346" y="581025"/>
            <a:ext cx="1523782" cy="4572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1505E9"/>
              </a:solidFill>
              <a:latin typeface="Times New Roman" panose="02020603050405020304" pitchFamily="18" charset="0"/>
            </a:endParaRPr>
          </a:p>
        </p:txBody>
      </p:sp>
      <p:sp>
        <p:nvSpPr>
          <p:cNvPr id="54" name="Oval 12"/>
          <p:cNvSpPr>
            <a:spLocks noChangeArrowheads="1"/>
          </p:cNvSpPr>
          <p:nvPr/>
        </p:nvSpPr>
        <p:spPr bwMode="auto">
          <a:xfrm>
            <a:off x="10239757" y="2409825"/>
            <a:ext cx="1113906" cy="4572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1505E9"/>
              </a:solidFill>
              <a:latin typeface="Times New Roman" panose="02020603050405020304" pitchFamily="18" charset="0"/>
            </a:endParaRPr>
          </a:p>
        </p:txBody>
      </p:sp>
      <p:sp>
        <p:nvSpPr>
          <p:cNvPr id="55" name="Oval 12"/>
          <p:cNvSpPr>
            <a:spLocks noChangeArrowheads="1"/>
          </p:cNvSpPr>
          <p:nvPr/>
        </p:nvSpPr>
        <p:spPr bwMode="auto">
          <a:xfrm>
            <a:off x="4114852" y="609661"/>
            <a:ext cx="1071092" cy="457201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1505E9"/>
              </a:solidFill>
              <a:latin typeface="Times New Roman" panose="02020603050405020304" pitchFamily="18" charset="0"/>
            </a:endParaRPr>
          </a:p>
        </p:txBody>
      </p:sp>
      <p:sp>
        <p:nvSpPr>
          <p:cNvPr id="56" name="Oval 12"/>
          <p:cNvSpPr>
            <a:spLocks noChangeArrowheads="1"/>
          </p:cNvSpPr>
          <p:nvPr/>
        </p:nvSpPr>
        <p:spPr bwMode="auto">
          <a:xfrm>
            <a:off x="4342374" y="3276604"/>
            <a:ext cx="1267219" cy="489236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1505E9"/>
              </a:solidFill>
              <a:latin typeface="Times New Roman" panose="02020603050405020304" pitchFamily="18" charset="0"/>
            </a:endParaRPr>
          </a:p>
        </p:txBody>
      </p:sp>
      <p:sp>
        <p:nvSpPr>
          <p:cNvPr id="57" name="Oval 12"/>
          <p:cNvSpPr>
            <a:spLocks noChangeArrowheads="1"/>
          </p:cNvSpPr>
          <p:nvPr/>
        </p:nvSpPr>
        <p:spPr bwMode="auto">
          <a:xfrm>
            <a:off x="7372019" y="5534025"/>
            <a:ext cx="1619726" cy="4572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1505E9"/>
              </a:solidFill>
              <a:latin typeface="Times New Roman" panose="02020603050405020304" pitchFamily="18" charset="0"/>
            </a:endParaRPr>
          </a:p>
        </p:txBody>
      </p:sp>
      <p:sp>
        <p:nvSpPr>
          <p:cNvPr id="58" name="Oval 12"/>
          <p:cNvSpPr>
            <a:spLocks noChangeArrowheads="1"/>
          </p:cNvSpPr>
          <p:nvPr/>
        </p:nvSpPr>
        <p:spPr bwMode="auto">
          <a:xfrm>
            <a:off x="11353662" y="3629025"/>
            <a:ext cx="388431" cy="1600200"/>
          </a:xfrm>
          <a:prstGeom prst="ellips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4" name="Oval 12"/>
          <p:cNvSpPr>
            <a:spLocks noChangeArrowheads="1"/>
          </p:cNvSpPr>
          <p:nvPr/>
        </p:nvSpPr>
        <p:spPr bwMode="auto">
          <a:xfrm>
            <a:off x="8991745" y="5809977"/>
            <a:ext cx="2361917" cy="409848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1505E9"/>
              </a:solidFill>
              <a:latin typeface="Times New Roman" panose="02020603050405020304" pitchFamily="18" charset="0"/>
            </a:endParaRPr>
          </a:p>
        </p:txBody>
      </p:sp>
      <p:sp>
        <p:nvSpPr>
          <p:cNvPr id="66" name="TextBox 65"/>
          <p:cNvSpPr txBox="1">
            <a:spLocks noChangeArrowheads="1"/>
          </p:cNvSpPr>
          <p:nvPr/>
        </p:nvSpPr>
        <p:spPr bwMode="auto">
          <a:xfrm>
            <a:off x="533547" y="3646488"/>
            <a:ext cx="2851731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0" hangingPunct="0">
              <a:buFontTx/>
              <a:buNone/>
            </a:pPr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Chí</a:t>
            </a:r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Minh </a:t>
            </a:r>
            <a:r>
              <a:rPr lang="en-US" alt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giáp</a:t>
            </a:r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tỉnh</a:t>
            </a:r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alt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giáp</a:t>
            </a:r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biển</a:t>
            </a:r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</p:txBody>
      </p:sp>
      <p:sp>
        <p:nvSpPr>
          <p:cNvPr id="67" name="Rectangle 8"/>
          <p:cNvSpPr>
            <a:spLocks noChangeArrowheads="1"/>
          </p:cNvSpPr>
          <p:nvPr/>
        </p:nvSpPr>
        <p:spPr bwMode="auto">
          <a:xfrm>
            <a:off x="533545" y="992188"/>
            <a:ext cx="2965023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2060"/>
                </a:solidFill>
                <a:latin typeface="Times New Roman" panose="02020603050405020304" pitchFamily="18" charset="0"/>
              </a:rPr>
              <a:t>- Chỉ vị trí giới hạn Thành phố Hồ Chí Minh trên lược đồ.</a:t>
            </a:r>
          </a:p>
        </p:txBody>
      </p:sp>
    </p:spTree>
    <p:extLst>
      <p:ext uri="{BB962C8B-B14F-4D97-AF65-F5344CB8AC3E}">
        <p14:creationId xmlns:p14="http://schemas.microsoft.com/office/powerpoint/2010/main" val="4045253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64" grpId="0" animBg="1"/>
      <p:bldP spid="66" grpId="0"/>
      <p:bldP spid="6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7134104" y="2834648"/>
            <a:ext cx="3582988" cy="400110"/>
          </a:xfrm>
          <a:prstGeom prst="rect">
            <a:avLst/>
          </a:prstGeom>
          <a:noFill/>
          <a:ln w="9525">
            <a:solidFill>
              <a:srgbClr val="A500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1" i="1" dirty="0" err="1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sz="2000" b="1" i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2000" b="1" i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2000" b="1" i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sz="2000" b="1" i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Việt</a:t>
            </a:r>
            <a:r>
              <a:rPr lang="en-US" sz="2000" b="1" i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Nam</a:t>
            </a:r>
            <a:endParaRPr lang="en-US" sz="2000" b="1" i="1" dirty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1" name="Picture 3" descr="11760_ban_do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120" y="0"/>
            <a:ext cx="5535612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Oval 4"/>
          <p:cNvSpPr>
            <a:spLocks noChangeArrowheads="1"/>
          </p:cNvSpPr>
          <p:nvPr/>
        </p:nvSpPr>
        <p:spPr bwMode="auto">
          <a:xfrm>
            <a:off x="3203575" y="4649788"/>
            <a:ext cx="230188" cy="227012"/>
          </a:xfrm>
          <a:prstGeom prst="ellipse">
            <a:avLst/>
          </a:prstGeom>
          <a:solidFill>
            <a:srgbClr val="FF0066"/>
          </a:solidFill>
          <a:ln w="9525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b="1"/>
          </a:p>
        </p:txBody>
      </p:sp>
      <p:sp>
        <p:nvSpPr>
          <p:cNvPr id="28677" name="AutoShape 5"/>
          <p:cNvSpPr>
            <a:spLocks noChangeArrowheads="1"/>
          </p:cNvSpPr>
          <p:nvPr/>
        </p:nvSpPr>
        <p:spPr bwMode="auto">
          <a:xfrm>
            <a:off x="3582988" y="4343376"/>
            <a:ext cx="4875212" cy="914376"/>
          </a:xfrm>
          <a:prstGeom prst="leftArrow">
            <a:avLst>
              <a:gd name="adj1" fmla="val 50000"/>
              <a:gd name="adj2" fmla="val 228497"/>
            </a:avLst>
          </a:prstGeom>
          <a:solidFill>
            <a:srgbClr val="92D050"/>
          </a:solidFill>
          <a:ln w="9525" cmpd="sng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Chí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Minh.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 bldLvl="0" animBg="1" autoUpdateAnimBg="0"/>
      <p:bldP spid="28677" grpId="0" bldLvl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11760_ban_do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632" y="-6857730"/>
            <a:ext cx="15251113" cy="1880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5943600" y="5562600"/>
            <a:ext cx="12954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sz="1200" b="1" i="1">
                <a:solidFill>
                  <a:srgbClr val="006600"/>
                </a:solidFill>
              </a:rPr>
              <a:t>T.P Hồ Chí Minh</a:t>
            </a:r>
          </a:p>
        </p:txBody>
      </p:sp>
      <p:sp>
        <p:nvSpPr>
          <p:cNvPr id="29700" name="Oval 4"/>
          <p:cNvSpPr>
            <a:spLocks noChangeArrowheads="1"/>
          </p:cNvSpPr>
          <p:nvPr/>
        </p:nvSpPr>
        <p:spPr bwMode="auto">
          <a:xfrm>
            <a:off x="5683317" y="5579043"/>
            <a:ext cx="228600" cy="228600"/>
          </a:xfrm>
          <a:prstGeom prst="ellipse">
            <a:avLst/>
          </a:prstGeom>
          <a:solidFill>
            <a:srgbClr val="FF00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2" name="Group 2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104372137"/>
              </p:ext>
            </p:extLst>
          </p:nvPr>
        </p:nvGraphicFramePr>
        <p:xfrm>
          <a:off x="3581238" y="914488"/>
          <a:ext cx="8388350" cy="5473700"/>
        </p:xfrm>
        <a:graphic>
          <a:graphicData uri="http://schemas.openxmlformats.org/drawingml/2006/table">
            <a:tbl>
              <a:tblPr/>
              <a:tblGrid>
                <a:gridCol w="3429000"/>
                <a:gridCol w="2362200"/>
                <a:gridCol w="2597150"/>
              </a:tblGrid>
              <a:tr h="1371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Thành</a:t>
                      </a: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3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phố</a:t>
                      </a: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Diện</a:t>
                      </a: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3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tích</a:t>
                      </a: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(km</a:t>
                      </a:r>
                      <a:r>
                        <a:rPr kumimoji="0" lang="en-US" sz="3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Số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dân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năm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ngh</a:t>
                      </a:r>
                      <a:r>
                        <a:rPr kumimoji="0" lang="en-US" altLang="en-US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ì</a:t>
                      </a:r>
                      <a:r>
                        <a:rPr kumimoji="0" lang="en-US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ng</a:t>
                      </a:r>
                      <a:r>
                        <a:rPr kumimoji="0" lang="en-US" altLang="en-US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ười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02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.VnTime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Hà</a:t>
                      </a:r>
                      <a:r>
                        <a:rPr kumimoji="0" lang="en-US" sz="3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32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Nội</a:t>
                      </a:r>
                      <a:endParaRPr kumimoji="0" lang="en-US" sz="32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Hải</a:t>
                      </a:r>
                      <a:r>
                        <a:rPr kumimoji="0" lang="en-US" sz="3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32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Phòng</a:t>
                      </a:r>
                      <a:endParaRPr kumimoji="0" lang="en-US" sz="32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Times New Roman" pitchFamily="18" charset="0"/>
                        </a:rPr>
                        <a:t>Đà</a:t>
                      </a:r>
                      <a:r>
                        <a:rPr kumimoji="0" lang="en-US" sz="3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Times New Roman" pitchFamily="18" charset="0"/>
                        </a:rPr>
                        <a:t> </a:t>
                      </a:r>
                      <a:r>
                        <a:rPr kumimoji="0" lang="en-US" sz="32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Times New Roman" pitchFamily="18" charset="0"/>
                        </a:rPr>
                        <a:t>Nẵng</a:t>
                      </a:r>
                      <a:r>
                        <a:rPr kumimoji="0" lang="en-US" sz="3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Times New Roman" pitchFamily="18" charset="0"/>
                        </a:rPr>
                        <a:t> </a:t>
                      </a:r>
                      <a:endParaRPr kumimoji="0" lang="en-US" sz="32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.VnTime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TP </a:t>
                      </a:r>
                      <a:r>
                        <a:rPr kumimoji="0" lang="en-US" sz="32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Hồ</a:t>
                      </a:r>
                      <a:r>
                        <a:rPr kumimoji="0" lang="en-US" sz="3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32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Chí</a:t>
                      </a:r>
                      <a:r>
                        <a:rPr kumimoji="0" lang="en-US" sz="3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Minh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Cần</a:t>
                      </a:r>
                      <a:r>
                        <a:rPr kumimoji="0" lang="en-US" sz="3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32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Thơ</a:t>
                      </a:r>
                      <a:endParaRPr kumimoji="0" lang="en-US" sz="32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3.358,6</a:t>
                      </a: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3200" b="1" i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1.561,8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1.284,9</a:t>
                      </a: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2.095.329</a:t>
                      </a: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1.439,2</a:t>
                      </a: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3200" b="1" i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8.053.663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3200" b="1" i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2.028.514 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3200" b="1" i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1.134.310 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8.993.082</a:t>
                      </a: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3200" b="1" i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1.235.171</a:t>
                      </a: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736" name="AutoShape 16"/>
          <p:cNvSpPr>
            <a:spLocks noChangeArrowheads="1"/>
          </p:cNvSpPr>
          <p:nvPr/>
        </p:nvSpPr>
        <p:spPr bwMode="auto">
          <a:xfrm>
            <a:off x="8686614" y="4724448"/>
            <a:ext cx="533400" cy="457200"/>
          </a:xfrm>
          <a:prstGeom prst="star8">
            <a:avLst>
              <a:gd name="adj" fmla="val 38250"/>
            </a:avLst>
          </a:prstGeom>
          <a:solidFill>
            <a:srgbClr val="FFFF00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2400" b="1" dirty="0">
                <a:solidFill>
                  <a:srgbClr val="FF0000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30737" name="AutoShape 17"/>
          <p:cNvSpPr>
            <a:spLocks noChangeArrowheads="1"/>
          </p:cNvSpPr>
          <p:nvPr/>
        </p:nvSpPr>
        <p:spPr bwMode="auto">
          <a:xfrm>
            <a:off x="11124950" y="4648250"/>
            <a:ext cx="533400" cy="457200"/>
          </a:xfrm>
          <a:prstGeom prst="star8">
            <a:avLst>
              <a:gd name="adj" fmla="val 38250"/>
            </a:avLst>
          </a:prstGeom>
          <a:solidFill>
            <a:srgbClr val="FFFF00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2400" b="1" dirty="0">
                <a:solidFill>
                  <a:srgbClr val="FF0000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29714" name="Text Box 18"/>
          <p:cNvSpPr txBox="1">
            <a:spLocks noChangeArrowheads="1"/>
          </p:cNvSpPr>
          <p:nvPr/>
        </p:nvSpPr>
        <p:spPr bwMode="auto">
          <a:xfrm>
            <a:off x="3276438" y="76288"/>
            <a:ext cx="8991600" cy="523220"/>
          </a:xfrm>
          <a:prstGeom prst="rect">
            <a:avLst/>
          </a:prstGeom>
          <a:noFill/>
          <a:ln w="38100" cmpd="dbl">
            <a:solidFill>
              <a:srgbClr val="99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800" b="1" i="1" dirty="0" err="1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2800" b="1" i="1" dirty="0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1" i="1" dirty="0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800" b="1" i="1" dirty="0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800" b="1" i="1" dirty="0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diện</a:t>
            </a:r>
            <a:r>
              <a:rPr lang="en-US" sz="2800" b="1" i="1" dirty="0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2800" b="1" i="1" dirty="0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b="1" i="1" dirty="0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sz="2800" b="1" i="1" dirty="0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1" i="1" dirty="0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b="1" i="1" dirty="0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b="1" i="1" dirty="0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1" i="1" dirty="0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800" b="1" i="1" dirty="0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sz="2800" b="1" i="1" dirty="0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0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0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07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07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07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0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6" grpId="0" bldLvl="0" animBg="1" autoUpdateAnimBg="0"/>
      <p:bldP spid="30736" grpId="1" bldLvl="0" animBg="1" autoUpdateAnimBg="0"/>
      <p:bldP spid="30737" grpId="0" bldLvl="0" animBg="1" autoUpdateAnimBg="0"/>
      <p:bldP spid="30737" grpId="1" bldLvl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 bwMode="auto">
          <a:xfrm>
            <a:off x="5867406" y="917907"/>
            <a:ext cx="5914044" cy="1943049"/>
          </a:xfrm>
          <a:prstGeom prst="roundRect">
            <a:avLst/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buNone/>
            </a:pP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Chí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Minh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nằm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bên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bờ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sông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Sài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Gòn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lịch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300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Rounded Rectangle 1"/>
          <p:cNvSpPr/>
          <p:nvPr/>
        </p:nvSpPr>
        <p:spPr bwMode="auto">
          <a:xfrm>
            <a:off x="275834" y="2565196"/>
            <a:ext cx="5071631" cy="838178"/>
          </a:xfrm>
          <a:prstGeom prst="roundRect">
            <a:avLst/>
          </a:prstGeom>
          <a:solidFill>
            <a:srgbClr val="FDFAC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Chí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Minh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685622" y="76288"/>
            <a:ext cx="7756525" cy="669925"/>
          </a:xfrm>
        </p:spPr>
        <p:txBody>
          <a:bodyPr/>
          <a:lstStyle/>
          <a:p>
            <a:pPr eaLnBrk="1" hangingPunct="1"/>
            <a:r>
              <a:rPr lang="en-US" sz="35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3500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35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sz="35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35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35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35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35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5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5867406" y="3403374"/>
            <a:ext cx="5914044" cy="2512128"/>
          </a:xfrm>
          <a:prstGeom prst="roundRect">
            <a:avLst/>
          </a:prstGeom>
          <a:solidFill>
            <a:srgbClr val="FCD9CE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buNone/>
            </a:pPr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1976,thành </a:t>
            </a:r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mang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Chí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Minh.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 bwMode="auto">
          <a:xfrm>
            <a:off x="5920748" y="729464"/>
            <a:ext cx="6271251" cy="1709200"/>
          </a:xfrm>
          <a:prstGeom prst="roundRect">
            <a:avLst/>
          </a:prstGeom>
          <a:solidFill>
            <a:srgbClr val="CCFF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buNone/>
            </a:pPr>
            <a:r>
              <a:rPr lang="en-US" sz="35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35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iếp</a:t>
            </a:r>
            <a:r>
              <a:rPr lang="en-US" sz="35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giáp</a:t>
            </a:r>
            <a:r>
              <a:rPr lang="en-US" sz="35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5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</a:t>
            </a:r>
            <a:r>
              <a:rPr lang="en-US" sz="35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Rịa</a:t>
            </a:r>
            <a:r>
              <a:rPr lang="en-US" sz="35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35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Vũng</a:t>
            </a:r>
            <a:r>
              <a:rPr lang="en-US" sz="35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Tàu</a:t>
            </a:r>
            <a:r>
              <a:rPr lang="en-US" sz="35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5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35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Nai</a:t>
            </a:r>
            <a:r>
              <a:rPr lang="en-US" sz="35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5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en-US" sz="35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Dương</a:t>
            </a:r>
            <a:r>
              <a:rPr lang="en-US" sz="35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5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Tây</a:t>
            </a:r>
            <a:r>
              <a:rPr lang="en-US" sz="35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Ninh</a:t>
            </a:r>
            <a:r>
              <a:rPr lang="en-US" sz="35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Long An, </a:t>
            </a:r>
            <a:r>
              <a:rPr lang="en-US" sz="35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Tiền</a:t>
            </a:r>
            <a:r>
              <a:rPr lang="en-US" sz="35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Giang</a:t>
            </a:r>
            <a:r>
              <a:rPr lang="en-US" sz="35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5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990414" y="-12681"/>
            <a:ext cx="7756525" cy="669925"/>
          </a:xfrm>
        </p:spPr>
        <p:txBody>
          <a:bodyPr/>
          <a:lstStyle/>
          <a:p>
            <a:pPr eaLnBrk="1" hangingPunct="1"/>
            <a:r>
              <a:rPr lang="en-US" sz="35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3500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35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sz="35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35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35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35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35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5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5920747" y="2510884"/>
            <a:ext cx="6271251" cy="2289680"/>
          </a:xfrm>
          <a:prstGeom prst="roundRect">
            <a:avLst/>
          </a:prstGeom>
          <a:solidFill>
            <a:srgbClr val="CAF3AB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buNone/>
            </a:pPr>
            <a:r>
              <a:rPr lang="en-US" sz="35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5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35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35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35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nơi</a:t>
            </a:r>
            <a:r>
              <a:rPr lang="en-US" sz="35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35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35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5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US" sz="35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35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giao</a:t>
            </a:r>
            <a:r>
              <a:rPr lang="en-US" sz="35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35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35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35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35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5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35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sắt</a:t>
            </a:r>
            <a:r>
              <a:rPr lang="en-US" sz="35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5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35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thủy</a:t>
            </a:r>
            <a:r>
              <a:rPr lang="en-US" sz="35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5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35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sz="35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5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5920747" y="4906928"/>
            <a:ext cx="6271251" cy="1189002"/>
          </a:xfrm>
          <a:prstGeom prst="roundRect">
            <a:avLst/>
          </a:prstGeom>
          <a:solidFill>
            <a:srgbClr val="DCC1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5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5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diện</a:t>
            </a:r>
            <a:r>
              <a:rPr lang="en-US" sz="35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3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3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3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3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sz="3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đông</a:t>
            </a:r>
            <a:r>
              <a:rPr lang="en-US" sz="3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3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Rounded Rectangle 11"/>
          <p:cNvSpPr/>
          <p:nvPr/>
        </p:nvSpPr>
        <p:spPr bwMode="auto">
          <a:xfrm>
            <a:off x="12746" y="3276604"/>
            <a:ext cx="4800474" cy="609584"/>
          </a:xfrm>
          <a:prstGeom prst="roundRect">
            <a:avLst/>
          </a:prstGeom>
          <a:solidFill>
            <a:srgbClr val="FCD9CE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Chí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Minh</a:t>
            </a:r>
            <a:endParaRPr kumimoji="0" lang="en-US" sz="3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496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WordArt 3"/>
          <p:cNvSpPr>
            <a:spLocks noChangeArrowheads="1" noChangeShapeType="1" noTextEdit="1"/>
          </p:cNvSpPr>
          <p:nvPr/>
        </p:nvSpPr>
        <p:spPr bwMode="auto">
          <a:xfrm>
            <a:off x="3810000" y="1752644"/>
            <a:ext cx="4800600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err="1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36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kern="10" dirty="0" err="1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36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2: </a:t>
            </a:r>
            <a:endParaRPr lang="en-US" sz="36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771" name="Rectangle 4"/>
          <p:cNvSpPr>
            <a:spLocks noChangeArrowheads="1"/>
          </p:cNvSpPr>
          <p:nvPr/>
        </p:nvSpPr>
        <p:spPr bwMode="auto">
          <a:xfrm>
            <a:off x="0" y="2667012"/>
            <a:ext cx="121920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ế</a:t>
            </a:r>
            <a:r>
              <a:rPr lang="en-US" alt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ctr" eaLnBrk="1" hangingPunct="1">
              <a:spcBef>
                <a:spcPct val="20000"/>
              </a:spcBef>
            </a:pPr>
            <a:r>
              <a:rPr lang="en-US" altLang="en-US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alt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alt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alt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alt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endParaRPr lang="en-US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nlin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32771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33764" y="889370"/>
            <a:ext cx="88815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600" b="1" dirty="0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3600" b="1" dirty="0" err="1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3600" b="1" dirty="0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sz="3600" b="1" dirty="0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3600" b="1" dirty="0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3600" b="1" dirty="0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3600" b="1" dirty="0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endParaRPr lang="en-US" sz="3600" b="1" dirty="0">
              <a:solidFill>
                <a:srgbClr val="99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33764" y="1600200"/>
            <a:ext cx="1002453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3600" b="1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3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sz="3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sz="3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3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3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hoá</a:t>
            </a:r>
            <a:r>
              <a:rPr lang="en-US" sz="3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3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3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</a:t>
            </a:r>
          </a:p>
        </p:txBody>
      </p:sp>
      <p:graphicFrame>
        <p:nvGraphicFramePr>
          <p:cNvPr id="33798" name="Object 6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955991841"/>
              </p:ext>
            </p:extLst>
          </p:nvPr>
        </p:nvGraphicFramePr>
        <p:xfrm>
          <a:off x="838338" y="2651126"/>
          <a:ext cx="3581262" cy="40118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20" r:id="rId6" imgW="3192463" imgH="3749675" progId="MS_ClipArt_Gallery.2">
                  <p:embed/>
                </p:oleObj>
              </mc:Choice>
              <mc:Fallback>
                <p:oleObj r:id="rId6" imgW="3192463" imgH="3749675" progId="MS_ClipArt_Gallery.2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338" y="2651126"/>
                        <a:ext cx="3581262" cy="40118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9" name="Rectangle 7"/>
          <p:cNvSpPr>
            <a:spLocks noChangeArrowheads="1"/>
          </p:cNvSpPr>
          <p:nvPr/>
        </p:nvSpPr>
        <p:spPr bwMode="auto">
          <a:xfrm rot="18907509">
            <a:off x="1703056" y="3286531"/>
            <a:ext cx="20574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sz="3200" b="1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32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32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32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trang</a:t>
            </a:r>
            <a:r>
              <a:rPr lang="en-US" sz="32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128 - 129</a:t>
            </a:r>
          </a:p>
        </p:txBody>
      </p:sp>
      <p:sp>
        <p:nvSpPr>
          <p:cNvPr id="33800" name="Line 8"/>
          <p:cNvSpPr>
            <a:spLocks noChangeShapeType="1"/>
          </p:cNvSpPr>
          <p:nvPr/>
        </p:nvSpPr>
        <p:spPr bwMode="auto">
          <a:xfrm flipV="1">
            <a:off x="4216400" y="3048000"/>
            <a:ext cx="2413000" cy="914400"/>
          </a:xfrm>
          <a:prstGeom prst="line">
            <a:avLst/>
          </a:prstGeom>
          <a:noFill/>
          <a:ln w="28575">
            <a:solidFill>
              <a:srgbClr val="9900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1" name="AutoShape 9"/>
          <p:cNvSpPr>
            <a:spLocks noChangeArrowheads="1"/>
          </p:cNvSpPr>
          <p:nvPr/>
        </p:nvSpPr>
        <p:spPr bwMode="auto">
          <a:xfrm>
            <a:off x="6629400" y="2667000"/>
            <a:ext cx="3505200" cy="1062610"/>
          </a:xfrm>
          <a:prstGeom prst="flowChartAlternateProcess">
            <a:avLst/>
          </a:prstGeom>
          <a:gradFill rotWithShape="1">
            <a:gsLst>
              <a:gs pos="0">
                <a:srgbClr val="CC0000"/>
              </a:gs>
              <a:gs pos="100000">
                <a:schemeClr val="bg1"/>
              </a:gs>
            </a:gsLst>
            <a:path path="rect">
              <a:fillToRect t="100000" r="100000"/>
            </a:path>
          </a:gradFill>
          <a:ln w="38100" cmpd="dbl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3802" name="Line 10"/>
          <p:cNvSpPr>
            <a:spLocks noChangeShapeType="1"/>
          </p:cNvSpPr>
          <p:nvPr/>
        </p:nvSpPr>
        <p:spPr bwMode="auto">
          <a:xfrm>
            <a:off x="4216400" y="3962400"/>
            <a:ext cx="2260600" cy="1142956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3" name="AutoShape 11"/>
          <p:cNvSpPr>
            <a:spLocks noChangeArrowheads="1"/>
          </p:cNvSpPr>
          <p:nvPr/>
        </p:nvSpPr>
        <p:spPr bwMode="auto">
          <a:xfrm>
            <a:off x="6477000" y="4392608"/>
            <a:ext cx="3809890" cy="1142944"/>
          </a:xfrm>
          <a:prstGeom prst="flowChartAlternateProcess">
            <a:avLst/>
          </a:prstGeom>
          <a:gradFill rotWithShape="1">
            <a:gsLst>
              <a:gs pos="0">
                <a:srgbClr val="CC99FF"/>
              </a:gs>
              <a:gs pos="100000">
                <a:schemeClr val="bg1"/>
              </a:gs>
            </a:gsLst>
            <a:path path="rect">
              <a:fillToRect t="100000" r="100000"/>
            </a:path>
          </a:gradFill>
          <a:ln w="38100" cmpd="dbl">
            <a:solidFill>
              <a:srgbClr val="FF99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ctr" eaLnBrk="1" hangingPunct="1"/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9" grpId="0" autoUpdateAnimBg="0"/>
      <p:bldP spid="33800" grpId="0" animBg="1"/>
      <p:bldP spid="33801" grpId="0" bldLvl="0" animBg="1" autoUpdateAnimBg="0"/>
      <p:bldP spid="33802" grpId="0" animBg="1"/>
      <p:bldP spid="33803" grpId="0" bldLvl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Line 4"/>
          <p:cNvSpPr>
            <a:spLocks noChangeShapeType="1"/>
          </p:cNvSpPr>
          <p:nvPr/>
        </p:nvSpPr>
        <p:spPr bwMode="auto">
          <a:xfrm flipH="1">
            <a:off x="3505200" y="1973486"/>
            <a:ext cx="1447830" cy="53952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7" name="Line 5"/>
          <p:cNvSpPr>
            <a:spLocks noChangeShapeType="1"/>
          </p:cNvSpPr>
          <p:nvPr/>
        </p:nvSpPr>
        <p:spPr bwMode="auto">
          <a:xfrm flipH="1">
            <a:off x="2209800" y="3352800"/>
            <a:ext cx="3810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53855" y="692202"/>
            <a:ext cx="1002453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hoá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  </a:t>
            </a:r>
          </a:p>
        </p:txBody>
      </p:sp>
      <p:sp>
        <p:nvSpPr>
          <p:cNvPr id="2" name="Rounded Rectangle 1"/>
          <p:cNvSpPr/>
          <p:nvPr/>
        </p:nvSpPr>
        <p:spPr bwMode="auto">
          <a:xfrm>
            <a:off x="3895328" y="1327155"/>
            <a:ext cx="6010571" cy="609584"/>
          </a:xfrm>
          <a:prstGeom prst="roundRect">
            <a:avLst/>
          </a:prstGeom>
          <a:solidFill>
            <a:srgbClr val="CAF3AB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>
              <a:spcBef>
                <a:spcPct val="50000"/>
              </a:spcBef>
            </a:pP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THÀNH PHỐ HỒ CHÍ MINH</a:t>
            </a:r>
          </a:p>
        </p:txBody>
      </p:sp>
      <p:sp>
        <p:nvSpPr>
          <p:cNvPr id="3" name="Rounded Rectangle 2"/>
          <p:cNvSpPr/>
          <p:nvPr/>
        </p:nvSpPr>
        <p:spPr bwMode="auto">
          <a:xfrm>
            <a:off x="724035" y="2574003"/>
            <a:ext cx="4571880" cy="778797"/>
          </a:xfrm>
          <a:prstGeom prst="roundRect">
            <a:avLst/>
          </a:prstGeom>
          <a:solidFill>
            <a:srgbClr val="FCD9CE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endParaRPr lang="en-US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/>
          <p:cNvSpPr/>
          <p:nvPr/>
        </p:nvSpPr>
        <p:spPr bwMode="auto">
          <a:xfrm>
            <a:off x="1423947" y="3962400"/>
            <a:ext cx="1676356" cy="2743114"/>
          </a:xfrm>
          <a:prstGeom prst="roundRect">
            <a:avLst/>
          </a:prstGeom>
          <a:solidFill>
            <a:srgbClr val="FDFAC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ngành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en-US" sz="3200" b="1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 animBg="1"/>
      <p:bldP spid="33797" grpId="0" animBg="1"/>
      <p:bldP spid="2" grpId="0" animBg="1"/>
      <p:bldP spid="3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3" name="Picture 7" descr="IMG_096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438" y="3656866"/>
            <a:ext cx="4841430" cy="2722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ounded Rectangle 20"/>
          <p:cNvSpPr/>
          <p:nvPr/>
        </p:nvSpPr>
        <p:spPr bwMode="auto">
          <a:xfrm>
            <a:off x="6270743" y="5936441"/>
            <a:ext cx="4551363" cy="4572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4822" name="Picture 6" descr="0502La06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728" y="3659656"/>
            <a:ext cx="4835864" cy="2719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ounded Rectangle 19"/>
          <p:cNvSpPr/>
          <p:nvPr/>
        </p:nvSpPr>
        <p:spPr bwMode="auto">
          <a:xfrm>
            <a:off x="1376675" y="5922077"/>
            <a:ext cx="4551363" cy="4572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4821" name="Picture 5" descr="Dientu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637" y="884976"/>
            <a:ext cx="4817440" cy="2750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ounded Rectangle 2"/>
          <p:cNvSpPr/>
          <p:nvPr/>
        </p:nvSpPr>
        <p:spPr bwMode="auto">
          <a:xfrm>
            <a:off x="1362979" y="3169047"/>
            <a:ext cx="4551363" cy="4572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2381560" y="304882"/>
            <a:ext cx="716268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 PHỐ HỒ CHÍ MINH</a:t>
            </a:r>
          </a:p>
        </p:txBody>
      </p:sp>
      <p:pic>
        <p:nvPicPr>
          <p:cNvPr id="34824" name="Picture 8" descr="IMG_094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884976"/>
            <a:ext cx="4825868" cy="2750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9" name="Rectangle 9"/>
          <p:cNvSpPr>
            <a:spLocks noChangeArrowheads="1"/>
          </p:cNvSpPr>
          <p:nvPr/>
        </p:nvSpPr>
        <p:spPr bwMode="auto">
          <a:xfrm>
            <a:off x="1436346" y="3120648"/>
            <a:ext cx="455136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3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xuất</a:t>
            </a:r>
            <a:r>
              <a:rPr lang="en-US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endParaRPr lang="en-US" sz="30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50" name="Text Box 10"/>
          <p:cNvSpPr txBox="1">
            <a:spLocks noChangeArrowheads="1"/>
          </p:cNvSpPr>
          <p:nvPr/>
        </p:nvSpPr>
        <p:spPr bwMode="auto">
          <a:xfrm>
            <a:off x="7472975" y="5907639"/>
            <a:ext cx="26511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3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L</a:t>
            </a:r>
            <a:r>
              <a:rPr lang="en-US" sz="3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sym typeface="Times New Roman" pitchFamily="18" charset="0"/>
              </a:rPr>
              <a:t>ắ</a:t>
            </a:r>
            <a:r>
              <a:rPr lang="en-US" sz="3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p</a:t>
            </a:r>
            <a:r>
              <a:rPr lang="en-US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ráp</a:t>
            </a:r>
            <a:r>
              <a:rPr lang="en-US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ôtô</a:t>
            </a:r>
            <a:endParaRPr lang="en-US" sz="30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5851" name="Rectangle 11"/>
          <p:cNvSpPr>
            <a:spLocks noChangeArrowheads="1"/>
          </p:cNvSpPr>
          <p:nvPr/>
        </p:nvSpPr>
        <p:spPr bwMode="auto">
          <a:xfrm>
            <a:off x="2204736" y="5856554"/>
            <a:ext cx="278634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3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Ph</a:t>
            </a:r>
            <a:r>
              <a:rPr lang="en-US" altLang="en-US" sz="3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ân</a:t>
            </a:r>
            <a:r>
              <a:rPr lang="en-US" altLang="en-US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xưởng</a:t>
            </a:r>
            <a:r>
              <a:rPr lang="en-US" altLang="en-US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dệt</a:t>
            </a:r>
            <a:endParaRPr lang="en-US" sz="30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6233253" y="3156743"/>
            <a:ext cx="4551363" cy="4572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" name="Text Box 12"/>
          <p:cNvSpPr txBox="1">
            <a:spLocks noChangeArrowheads="1"/>
          </p:cNvSpPr>
          <p:nvPr/>
        </p:nvSpPr>
        <p:spPr bwMode="auto">
          <a:xfrm>
            <a:off x="7094357" y="3105658"/>
            <a:ext cx="340836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May </a:t>
            </a:r>
            <a:r>
              <a:rPr lang="en-US" sz="3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công</a:t>
            </a:r>
            <a:r>
              <a:rPr lang="en-US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nghiệp</a:t>
            </a:r>
            <a:endParaRPr lang="en-US" sz="30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Line 4"/>
          <p:cNvSpPr>
            <a:spLocks noChangeShapeType="1"/>
          </p:cNvSpPr>
          <p:nvPr/>
        </p:nvSpPr>
        <p:spPr bwMode="auto">
          <a:xfrm flipH="1">
            <a:off x="3505200" y="1973486"/>
            <a:ext cx="1447830" cy="53952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7" name="Line 5"/>
          <p:cNvSpPr>
            <a:spLocks noChangeShapeType="1"/>
          </p:cNvSpPr>
          <p:nvPr/>
        </p:nvSpPr>
        <p:spPr bwMode="auto">
          <a:xfrm flipH="1">
            <a:off x="1295526" y="3352800"/>
            <a:ext cx="1295274" cy="63726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53855" y="692202"/>
            <a:ext cx="1002453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hoá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  </a:t>
            </a:r>
          </a:p>
        </p:txBody>
      </p:sp>
      <p:sp>
        <p:nvSpPr>
          <p:cNvPr id="2" name="Rounded Rectangle 1"/>
          <p:cNvSpPr/>
          <p:nvPr/>
        </p:nvSpPr>
        <p:spPr bwMode="auto">
          <a:xfrm>
            <a:off x="3895328" y="1327155"/>
            <a:ext cx="6010571" cy="609584"/>
          </a:xfrm>
          <a:prstGeom prst="roundRect">
            <a:avLst/>
          </a:prstGeom>
          <a:solidFill>
            <a:srgbClr val="CAF3AB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>
              <a:spcBef>
                <a:spcPct val="50000"/>
              </a:spcBef>
            </a:pP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THÀNH PHỐ HỒ CHÍ MINH</a:t>
            </a:r>
          </a:p>
        </p:txBody>
      </p:sp>
      <p:sp>
        <p:nvSpPr>
          <p:cNvPr id="3" name="Rounded Rectangle 2"/>
          <p:cNvSpPr/>
          <p:nvPr/>
        </p:nvSpPr>
        <p:spPr bwMode="auto">
          <a:xfrm>
            <a:off x="724035" y="2574003"/>
            <a:ext cx="4571880" cy="778797"/>
          </a:xfrm>
          <a:prstGeom prst="roundRect">
            <a:avLst/>
          </a:prstGeom>
          <a:solidFill>
            <a:srgbClr val="FCD9CE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endParaRPr lang="en-US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/>
          <p:cNvSpPr/>
          <p:nvPr/>
        </p:nvSpPr>
        <p:spPr bwMode="auto">
          <a:xfrm>
            <a:off x="553589" y="4131596"/>
            <a:ext cx="1580115" cy="2601581"/>
          </a:xfrm>
          <a:prstGeom prst="roundRect">
            <a:avLst/>
          </a:prstGeom>
          <a:solidFill>
            <a:srgbClr val="FDFAC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ngành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en-US" sz="3200" b="1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4" name="Line 5"/>
          <p:cNvSpPr>
            <a:spLocks noChangeShapeType="1"/>
          </p:cNvSpPr>
          <p:nvPr/>
        </p:nvSpPr>
        <p:spPr bwMode="auto">
          <a:xfrm>
            <a:off x="3123442" y="3352800"/>
            <a:ext cx="92" cy="73170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Rounded Rectangle 14"/>
          <p:cNvSpPr/>
          <p:nvPr/>
        </p:nvSpPr>
        <p:spPr bwMode="auto">
          <a:xfrm>
            <a:off x="2287026" y="4139272"/>
            <a:ext cx="1523960" cy="2601581"/>
          </a:xfrm>
          <a:prstGeom prst="roundRect">
            <a:avLst/>
          </a:prstGeom>
          <a:solidFill>
            <a:srgbClr val="FDFAC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chợ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siêu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3200" b="1" dirty="0" smtClean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b="1" dirty="0">
              <a:solidFill>
                <a:srgbClr val="CC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733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 animBg="1"/>
      <p:bldP spid="33797" grpId="0" animBg="1"/>
      <p:bldP spid="3" grpId="0" animBg="1"/>
      <p:bldP spid="4" grpId="0" animBg="1"/>
      <p:bldP spid="14" grpId="0" animBg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Chợ Bến Thành – Wikipedia tiếng Việ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ounded Rectangle 31"/>
          <p:cNvSpPr/>
          <p:nvPr/>
        </p:nvSpPr>
        <p:spPr bwMode="auto">
          <a:xfrm>
            <a:off x="8839128" y="76288"/>
            <a:ext cx="3276514" cy="778797"/>
          </a:xfrm>
          <a:prstGeom prst="roundRect">
            <a:avLst/>
          </a:prstGeom>
          <a:solidFill>
            <a:srgbClr val="CAF3AB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Chợ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Bến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endParaRPr lang="en-US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2228" name="Picture 4" descr="Khám phá chợ Bình Tây - Ngôi chợ sầm uất nhất Sài Gò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19" y="28081"/>
            <a:ext cx="121507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ounded Rectangle 34"/>
          <p:cNvSpPr/>
          <p:nvPr/>
        </p:nvSpPr>
        <p:spPr bwMode="auto">
          <a:xfrm>
            <a:off x="8862435" y="76287"/>
            <a:ext cx="3276514" cy="778797"/>
          </a:xfrm>
          <a:prstGeom prst="roundRect">
            <a:avLst/>
          </a:prstGeom>
          <a:solidFill>
            <a:srgbClr val="FDFAC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Chợ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Tây</a:t>
            </a:r>
            <a:endParaRPr lang="en-US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2230" name="Picture 6" descr="Central Group sẽ tăng gấp đôi số lượng siêu thị Big C trong 5 nă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742"/>
            <a:ext cx="12203820" cy="687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Rounded Rectangle 36"/>
          <p:cNvSpPr/>
          <p:nvPr/>
        </p:nvSpPr>
        <p:spPr bwMode="auto">
          <a:xfrm>
            <a:off x="8815821" y="65907"/>
            <a:ext cx="3276514" cy="778797"/>
          </a:xfrm>
          <a:prstGeom prst="roundRect">
            <a:avLst/>
          </a:prstGeom>
          <a:solidFill>
            <a:srgbClr val="FDFAC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Siêu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Big C</a:t>
            </a:r>
            <a:endParaRPr lang="en-US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2234" name="Picture 10" descr="Cùng khám phá địa điểm Trung tâm thương mại Diamond Plaza tại Hồ ...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9" y="0"/>
            <a:ext cx="12203820" cy="691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Rounded Rectangle 39"/>
          <p:cNvSpPr/>
          <p:nvPr/>
        </p:nvSpPr>
        <p:spPr bwMode="auto">
          <a:xfrm>
            <a:off x="11819" y="5179308"/>
            <a:ext cx="3276514" cy="1762936"/>
          </a:xfrm>
          <a:prstGeom prst="roundRect">
            <a:avLst/>
          </a:prstGeom>
          <a:solidFill>
            <a:srgbClr val="FDFAC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mại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Diamond Plaza</a:t>
            </a:r>
            <a:endParaRPr lang="en-US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2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2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5" grpId="0" animBg="1"/>
      <p:bldP spid="37" grpId="0" animBg="1"/>
      <p:bldP spid="4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Line 4"/>
          <p:cNvSpPr>
            <a:spLocks noChangeShapeType="1"/>
          </p:cNvSpPr>
          <p:nvPr/>
        </p:nvSpPr>
        <p:spPr bwMode="auto">
          <a:xfrm>
            <a:off x="6857980" y="1638596"/>
            <a:ext cx="0" cy="79487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7" name="Line 5"/>
          <p:cNvSpPr>
            <a:spLocks noChangeShapeType="1"/>
          </p:cNvSpPr>
          <p:nvPr/>
        </p:nvSpPr>
        <p:spPr bwMode="auto">
          <a:xfrm flipH="1">
            <a:off x="3733862" y="3202289"/>
            <a:ext cx="1768156" cy="63726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53855" y="304882"/>
            <a:ext cx="10024532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hoá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  </a:t>
            </a:r>
          </a:p>
        </p:txBody>
      </p:sp>
      <p:sp>
        <p:nvSpPr>
          <p:cNvPr id="2" name="Rounded Rectangle 1"/>
          <p:cNvSpPr/>
          <p:nvPr/>
        </p:nvSpPr>
        <p:spPr bwMode="auto">
          <a:xfrm>
            <a:off x="3895328" y="1022363"/>
            <a:ext cx="6010571" cy="609584"/>
          </a:xfrm>
          <a:prstGeom prst="roundRect">
            <a:avLst/>
          </a:prstGeom>
          <a:solidFill>
            <a:srgbClr val="CAF3AB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>
              <a:spcBef>
                <a:spcPct val="50000"/>
              </a:spcBef>
            </a:pP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THÀNH PHỐ HỒ CHÍ MINH</a:t>
            </a:r>
          </a:p>
        </p:txBody>
      </p:sp>
      <p:sp>
        <p:nvSpPr>
          <p:cNvPr id="3" name="Rounded Rectangle 2"/>
          <p:cNvSpPr/>
          <p:nvPr/>
        </p:nvSpPr>
        <p:spPr bwMode="auto">
          <a:xfrm>
            <a:off x="4495842" y="2433469"/>
            <a:ext cx="4571880" cy="778797"/>
          </a:xfrm>
          <a:prstGeom prst="roundRect">
            <a:avLst/>
          </a:prstGeom>
          <a:solidFill>
            <a:srgbClr val="FCD9CE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endParaRPr lang="en-US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/>
          <p:cNvSpPr/>
          <p:nvPr/>
        </p:nvSpPr>
        <p:spPr bwMode="auto">
          <a:xfrm>
            <a:off x="2691720" y="3904626"/>
            <a:ext cx="1580115" cy="2601581"/>
          </a:xfrm>
          <a:prstGeom prst="roundRect">
            <a:avLst/>
          </a:prstGeom>
          <a:solidFill>
            <a:srgbClr val="FDFAC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ngành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en-US" sz="3200" b="1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4" name="Line 5"/>
          <p:cNvSpPr>
            <a:spLocks noChangeShapeType="1"/>
          </p:cNvSpPr>
          <p:nvPr/>
        </p:nvSpPr>
        <p:spPr bwMode="auto">
          <a:xfrm>
            <a:off x="6616904" y="3236221"/>
            <a:ext cx="92" cy="73170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Rounded Rectangle 14"/>
          <p:cNvSpPr/>
          <p:nvPr/>
        </p:nvSpPr>
        <p:spPr bwMode="auto">
          <a:xfrm>
            <a:off x="5715010" y="3933696"/>
            <a:ext cx="1657942" cy="2494690"/>
          </a:xfrm>
          <a:prstGeom prst="roundRect">
            <a:avLst/>
          </a:prstGeom>
          <a:solidFill>
            <a:srgbClr val="FDFAC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chợ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siêu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3200" b="1" dirty="0" smtClean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b="1" dirty="0">
              <a:solidFill>
                <a:srgbClr val="CC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Line 5"/>
          <p:cNvSpPr>
            <a:spLocks noChangeShapeType="1"/>
          </p:cNvSpPr>
          <p:nvPr/>
        </p:nvSpPr>
        <p:spPr bwMode="auto">
          <a:xfrm>
            <a:off x="8020888" y="3212266"/>
            <a:ext cx="1732616" cy="56744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Rounded Rectangle 16"/>
          <p:cNvSpPr/>
          <p:nvPr/>
        </p:nvSpPr>
        <p:spPr bwMode="auto">
          <a:xfrm>
            <a:off x="8620832" y="3839553"/>
            <a:ext cx="2055494" cy="2601581"/>
          </a:xfrm>
          <a:prstGeom prst="roundRect">
            <a:avLst/>
          </a:prstGeom>
          <a:solidFill>
            <a:srgbClr val="FDFAC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>
              <a:defRPr/>
            </a:pP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sân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bay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Quốc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bến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cảng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5306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 animBg="1"/>
      <p:bldP spid="33797" grpId="0" animBg="1"/>
      <p:bldP spid="3" grpId="0" animBg="1"/>
      <p:bldP spid="4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Công bố điều chỉnh quy hoạch sân bay Tân Sơn Nhất - KBCHN.NE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72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/>
          <p:cNvSpPr/>
          <p:nvPr/>
        </p:nvSpPr>
        <p:spPr bwMode="auto">
          <a:xfrm>
            <a:off x="3419545" y="6079203"/>
            <a:ext cx="5333860" cy="778797"/>
          </a:xfrm>
          <a:prstGeom prst="roundRect">
            <a:avLst/>
          </a:prstGeom>
          <a:solidFill>
            <a:srgbClr val="FCD9CE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Sân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bay </a:t>
            </a: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quốc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Tân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Sơn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endParaRPr lang="en-US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7348" name="Picture 4" descr="Vận chuyển hàng từ cảng Cát Lái về Hà Nội | Vận chuyển Nam Bắ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11823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 bwMode="auto">
          <a:xfrm>
            <a:off x="8753404" y="47006"/>
            <a:ext cx="3286039" cy="778797"/>
          </a:xfrm>
          <a:prstGeom prst="roundRect">
            <a:avLst/>
          </a:prstGeom>
          <a:solidFill>
            <a:srgbClr val="FCD9CE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Bến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cảng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Cát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Lái</a:t>
            </a:r>
            <a:endParaRPr lang="en-US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47006"/>
            <a:ext cx="12058493" cy="6810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209902" y="152486"/>
            <a:ext cx="442187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Cảng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Nhà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Bè</a:t>
            </a:r>
            <a:endParaRPr lang="en-US" altLang="en-US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59114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395514" y="2778075"/>
            <a:ext cx="6476831" cy="839788"/>
          </a:xfrm>
          <a:prstGeom prst="actionButtonBlank">
            <a:avLst/>
          </a:prstGeom>
          <a:solidFill>
            <a:srgbClr val="FFFF00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 sz="2000" dirty="0">
              <a:solidFill>
                <a:srgbClr val="FF5050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3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 </a:t>
            </a:r>
            <a:r>
              <a:rPr lang="en-US" sz="3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TÂM VĂN </a:t>
            </a:r>
            <a:r>
              <a:rPr lang="en-US" sz="3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HÓA,</a:t>
            </a:r>
            <a:r>
              <a:rPr lang="en-US" sz="3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 </a:t>
            </a:r>
            <a:r>
              <a:rPr lang="en-US" sz="3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</a:p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8917" name="AutoShape 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69182" y="4456150"/>
            <a:ext cx="4026659" cy="1752527"/>
          </a:xfrm>
          <a:prstGeom prst="actionButtonBlank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nghiên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cứu,trường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đại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8918" name="AutoShape 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646749" y="4456150"/>
            <a:ext cx="3506651" cy="2474879"/>
          </a:xfrm>
          <a:prstGeom prst="actionButtonBlank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viện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tàng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hát,rạp</a:t>
            </a:r>
            <a:endParaRPr lang="en-US" sz="3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chiếu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phim</a:t>
            </a:r>
            <a:endParaRPr lang="en-US" sz="3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9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304308" y="4434085"/>
            <a:ext cx="3049354" cy="1507930"/>
          </a:xfrm>
          <a:prstGeom prst="actionButtonBlank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khu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vui</a:t>
            </a:r>
            <a:endParaRPr lang="en-US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Chơi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endParaRPr lang="en-US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20" name="Line 8"/>
          <p:cNvSpPr>
            <a:spLocks noChangeShapeType="1"/>
          </p:cNvSpPr>
          <p:nvPr/>
        </p:nvSpPr>
        <p:spPr bwMode="auto">
          <a:xfrm flipH="1">
            <a:off x="2602587" y="3632201"/>
            <a:ext cx="1524000" cy="7874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1" name="Line 9"/>
          <p:cNvSpPr>
            <a:spLocks noChangeShapeType="1"/>
          </p:cNvSpPr>
          <p:nvPr/>
        </p:nvSpPr>
        <p:spPr bwMode="auto">
          <a:xfrm>
            <a:off x="6389076" y="3644901"/>
            <a:ext cx="1588" cy="7620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>
            <a:off x="8796485" y="3636939"/>
            <a:ext cx="609600" cy="7620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0" name="Line 12"/>
          <p:cNvSpPr>
            <a:spLocks noChangeShapeType="1"/>
          </p:cNvSpPr>
          <p:nvPr/>
        </p:nvSpPr>
        <p:spPr bwMode="auto">
          <a:xfrm>
            <a:off x="6553188" y="2018457"/>
            <a:ext cx="1588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8925" name="Group 13"/>
          <p:cNvGrpSpPr>
            <a:grpSpLocks noChangeAspect="1"/>
          </p:cNvGrpSpPr>
          <p:nvPr/>
        </p:nvGrpSpPr>
        <p:grpSpPr bwMode="auto">
          <a:xfrm>
            <a:off x="71338" y="2018457"/>
            <a:ext cx="11422594" cy="4759414"/>
            <a:chOff x="0" y="0"/>
            <a:chExt cx="5760" cy="2400"/>
          </a:xfrm>
        </p:grpSpPr>
        <p:pic>
          <p:nvPicPr>
            <p:cNvPr id="37902" name="Picture 14" descr="Trường ĐH kinh tế TP HC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880" cy="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903" name="Picture 15" descr="Trương đh quốc gia TPHCM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2" y="0"/>
              <a:ext cx="2928" cy="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53855" y="692202"/>
            <a:ext cx="1002453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hoá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  </a:t>
            </a:r>
          </a:p>
        </p:txBody>
      </p:sp>
      <p:sp>
        <p:nvSpPr>
          <p:cNvPr id="27" name="Rounded Rectangle 26"/>
          <p:cNvSpPr/>
          <p:nvPr/>
        </p:nvSpPr>
        <p:spPr bwMode="auto">
          <a:xfrm>
            <a:off x="3395514" y="1415437"/>
            <a:ext cx="6010571" cy="609584"/>
          </a:xfrm>
          <a:prstGeom prst="roundRect">
            <a:avLst/>
          </a:prstGeom>
          <a:solidFill>
            <a:srgbClr val="CAF3AB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>
              <a:spcBef>
                <a:spcPct val="50000"/>
              </a:spcBef>
            </a:pP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THÀNH PHỐ HỒ CHÍ MINH</a:t>
            </a:r>
          </a:p>
        </p:txBody>
      </p:sp>
      <p:pic>
        <p:nvPicPr>
          <p:cNvPr id="59396" name="Picture 4" descr="Bảo tàng Thành phố Hồ Chí Minh – Wikipedia tiếng Việ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30" y="0"/>
            <a:ext cx="12203723" cy="6875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 bwMode="auto">
          <a:xfrm>
            <a:off x="6180480" y="6095930"/>
            <a:ext cx="6011520" cy="76207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tàng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Chí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Minh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9398" name="Picture 6" descr="Tham Quan Nhà Hát Tp Hồ Chí Minh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158"/>
            <a:ext cx="12181591" cy="6948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ounded Rectangle 31"/>
          <p:cNvSpPr/>
          <p:nvPr/>
        </p:nvSpPr>
        <p:spPr bwMode="auto">
          <a:xfrm>
            <a:off x="6389075" y="55462"/>
            <a:ext cx="5717969" cy="76207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hát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Chí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Minh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5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8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4" dur="500"/>
                                        <p:tgtEl>
                                          <p:spTgt spid="389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93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9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9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8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7" grpId="0" animBg="1" autoUpdateAnimBg="0"/>
      <p:bldP spid="38918" grpId="0" animBg="1" autoUpdateAnimBg="0"/>
      <p:bldP spid="38919" grpId="0" animBg="1" autoUpdateAnimBg="0"/>
      <p:bldP spid="38920" grpId="0" animBg="1"/>
      <p:bldP spid="38921" grpId="0" animBg="1"/>
      <p:bldP spid="38922" grpId="0" animBg="1"/>
      <p:bldP spid="2" grpId="0" animBg="1"/>
      <p:bldP spid="3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395514" y="2778075"/>
            <a:ext cx="6476831" cy="839788"/>
          </a:xfrm>
          <a:prstGeom prst="actionButtonBlank">
            <a:avLst/>
          </a:prstGeom>
          <a:solidFill>
            <a:srgbClr val="FFFF00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 sz="2000" dirty="0">
              <a:solidFill>
                <a:srgbClr val="FF5050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3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 </a:t>
            </a:r>
            <a:r>
              <a:rPr lang="en-US" sz="3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TÂM VĂN </a:t>
            </a:r>
            <a:r>
              <a:rPr lang="en-US" sz="3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HÓA,</a:t>
            </a:r>
            <a:r>
              <a:rPr lang="en-US" sz="3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 </a:t>
            </a:r>
            <a:r>
              <a:rPr lang="en-US" sz="3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</a:p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8917" name="AutoShape 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69182" y="4456150"/>
            <a:ext cx="4026659" cy="1752527"/>
          </a:xfrm>
          <a:prstGeom prst="actionButtonBlank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nghiên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cứu,trường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đại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8918" name="AutoShape 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646749" y="4456150"/>
            <a:ext cx="3506651" cy="2474879"/>
          </a:xfrm>
          <a:prstGeom prst="actionButtonBlank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viện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tàng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hát,rạp</a:t>
            </a:r>
            <a:endParaRPr lang="en-US" sz="3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chiếu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phim</a:t>
            </a:r>
            <a:endParaRPr lang="en-US" sz="3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9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304308" y="4434085"/>
            <a:ext cx="3049354" cy="1507930"/>
          </a:xfrm>
          <a:prstGeom prst="actionButtonBlank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khu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vui</a:t>
            </a:r>
            <a:endParaRPr lang="en-US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Chơi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endParaRPr lang="en-US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20" name="Line 8"/>
          <p:cNvSpPr>
            <a:spLocks noChangeShapeType="1"/>
          </p:cNvSpPr>
          <p:nvPr/>
        </p:nvSpPr>
        <p:spPr bwMode="auto">
          <a:xfrm flipH="1">
            <a:off x="2602587" y="3632201"/>
            <a:ext cx="1524000" cy="7874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1" name="Line 9"/>
          <p:cNvSpPr>
            <a:spLocks noChangeShapeType="1"/>
          </p:cNvSpPr>
          <p:nvPr/>
        </p:nvSpPr>
        <p:spPr bwMode="auto">
          <a:xfrm>
            <a:off x="6389076" y="3644901"/>
            <a:ext cx="1588" cy="7620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>
            <a:off x="8796485" y="3636939"/>
            <a:ext cx="609600" cy="7620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0" name="Line 12"/>
          <p:cNvSpPr>
            <a:spLocks noChangeShapeType="1"/>
          </p:cNvSpPr>
          <p:nvPr/>
        </p:nvSpPr>
        <p:spPr bwMode="auto">
          <a:xfrm>
            <a:off x="6553188" y="2018457"/>
            <a:ext cx="1588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53855" y="692202"/>
            <a:ext cx="10024532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36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hoá</a:t>
            </a:r>
            <a:r>
              <a:rPr lang="en-US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</a:t>
            </a:r>
          </a:p>
        </p:txBody>
      </p:sp>
      <p:sp>
        <p:nvSpPr>
          <p:cNvPr id="27" name="Rounded Rectangle 26"/>
          <p:cNvSpPr/>
          <p:nvPr/>
        </p:nvSpPr>
        <p:spPr bwMode="auto">
          <a:xfrm>
            <a:off x="3395514" y="1415437"/>
            <a:ext cx="6010571" cy="609584"/>
          </a:xfrm>
          <a:prstGeom prst="roundRect">
            <a:avLst/>
          </a:prstGeom>
          <a:solidFill>
            <a:srgbClr val="CAF3AB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>
              <a:spcBef>
                <a:spcPct val="50000"/>
              </a:spcBef>
            </a:pP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THÀNH PHỐ HỒ CHÍ MINH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0145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5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7" grpId="0" animBg="1" autoUpdateAnimBg="0"/>
      <p:bldP spid="38918" grpId="0" animBg="1" autoUpdateAnimBg="0"/>
      <p:bldP spid="38919" grpId="0" animBg="1" autoUpdateAnimBg="0"/>
      <p:bldP spid="38920" grpId="0" animBg="1"/>
      <p:bldP spid="38921" grpId="0" animBg="1"/>
      <p:bldP spid="3892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38915" name="Picture 3" descr="suối tiên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86268" y="0"/>
            <a:ext cx="6019800" cy="5791110"/>
          </a:xfrm>
          <a:solidFill>
            <a:srgbClr val="FF5050"/>
          </a:solidFill>
          <a:ln>
            <a:solidFill>
              <a:srgbClr val="FF5050"/>
            </a:solidFill>
            <a:miter lim="800000"/>
            <a:headEnd/>
            <a:tailEnd/>
          </a:ln>
        </p:spPr>
      </p:pic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7008672" y="6202274"/>
            <a:ext cx="44211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3200" b="1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Khu</a:t>
            </a:r>
            <a:r>
              <a:rPr lang="en-US" sz="32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 </a:t>
            </a:r>
            <a:r>
              <a:rPr lang="en-US" sz="3200" b="1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lịch</a:t>
            </a:r>
            <a:r>
              <a:rPr lang="en-US" sz="32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Suối</a:t>
            </a:r>
            <a:r>
              <a:rPr lang="en-US" sz="32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endParaRPr lang="en-US" sz="3200" b="1" dirty="0">
              <a:solidFill>
                <a:srgbClr val="FF5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0" y="5791110"/>
            <a:ext cx="61722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3200" b="1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Khu</a:t>
            </a:r>
            <a:r>
              <a:rPr lang="en-US" sz="32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 </a:t>
            </a:r>
            <a:r>
              <a:rPr lang="en-US" sz="3200" b="1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lịch</a:t>
            </a:r>
            <a:r>
              <a:rPr lang="en-US" sz="32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32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32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Đầm</a:t>
            </a:r>
            <a:r>
              <a:rPr lang="en-US" sz="32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Sen</a:t>
            </a:r>
          </a:p>
        </p:txBody>
      </p:sp>
      <p:pic>
        <p:nvPicPr>
          <p:cNvPr id="38918" name="Picture 6" descr="ThuyenRongDamSe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135" y="0"/>
            <a:ext cx="6172200" cy="5791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Line 4"/>
          <p:cNvSpPr>
            <a:spLocks noChangeShapeType="1"/>
          </p:cNvSpPr>
          <p:nvPr/>
        </p:nvSpPr>
        <p:spPr bwMode="auto">
          <a:xfrm flipH="1">
            <a:off x="3505200" y="1738562"/>
            <a:ext cx="1447830" cy="53952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7" name="Line 5"/>
          <p:cNvSpPr>
            <a:spLocks noChangeShapeType="1"/>
          </p:cNvSpPr>
          <p:nvPr/>
        </p:nvSpPr>
        <p:spPr bwMode="auto">
          <a:xfrm flipH="1">
            <a:off x="1143130" y="3117876"/>
            <a:ext cx="1447670" cy="63726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53855" y="457278"/>
            <a:ext cx="10024532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hoá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3600" i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  </a:t>
            </a:r>
          </a:p>
        </p:txBody>
      </p:sp>
      <p:sp>
        <p:nvSpPr>
          <p:cNvPr id="2" name="Rounded Rectangle 1"/>
          <p:cNvSpPr/>
          <p:nvPr/>
        </p:nvSpPr>
        <p:spPr bwMode="auto">
          <a:xfrm>
            <a:off x="3895328" y="1092231"/>
            <a:ext cx="6010571" cy="609584"/>
          </a:xfrm>
          <a:prstGeom prst="roundRect">
            <a:avLst/>
          </a:prstGeom>
          <a:solidFill>
            <a:srgbClr val="CAF3AB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>
              <a:spcBef>
                <a:spcPct val="50000"/>
              </a:spcBef>
            </a:pP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THÀNH PHỐ HỒ CHÍ MINH</a:t>
            </a:r>
          </a:p>
        </p:txBody>
      </p:sp>
      <p:sp>
        <p:nvSpPr>
          <p:cNvPr id="3" name="Rounded Rectangle 2"/>
          <p:cNvSpPr/>
          <p:nvPr/>
        </p:nvSpPr>
        <p:spPr bwMode="auto">
          <a:xfrm>
            <a:off x="724035" y="2339079"/>
            <a:ext cx="4571880" cy="778797"/>
          </a:xfrm>
          <a:prstGeom prst="roundRect">
            <a:avLst/>
          </a:prstGeom>
          <a:solidFill>
            <a:srgbClr val="FCD9CE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endParaRPr lang="en-US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/>
          <p:cNvSpPr/>
          <p:nvPr/>
        </p:nvSpPr>
        <p:spPr bwMode="auto">
          <a:xfrm>
            <a:off x="139043" y="3872089"/>
            <a:ext cx="1580115" cy="2601581"/>
          </a:xfrm>
          <a:prstGeom prst="roundRect">
            <a:avLst/>
          </a:prstGeom>
          <a:solidFill>
            <a:srgbClr val="FDFAC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ngành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en-US" sz="3200" b="1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4" name="Line 5"/>
          <p:cNvSpPr>
            <a:spLocks noChangeShapeType="1"/>
          </p:cNvSpPr>
          <p:nvPr/>
        </p:nvSpPr>
        <p:spPr bwMode="auto">
          <a:xfrm>
            <a:off x="3123442" y="3117876"/>
            <a:ext cx="92" cy="73170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Rounded Rectangle 14"/>
          <p:cNvSpPr/>
          <p:nvPr/>
        </p:nvSpPr>
        <p:spPr bwMode="auto">
          <a:xfrm>
            <a:off x="1981240" y="3940452"/>
            <a:ext cx="1523960" cy="2601581"/>
          </a:xfrm>
          <a:prstGeom prst="roundRect">
            <a:avLst/>
          </a:prstGeom>
          <a:solidFill>
            <a:srgbClr val="FDFAC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chợ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siêu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3200" b="1" dirty="0" smtClean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b="1" dirty="0">
              <a:solidFill>
                <a:srgbClr val="CC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Line 5"/>
          <p:cNvSpPr>
            <a:spLocks noChangeShapeType="1"/>
          </p:cNvSpPr>
          <p:nvPr/>
        </p:nvSpPr>
        <p:spPr bwMode="auto">
          <a:xfrm>
            <a:off x="3777528" y="3114636"/>
            <a:ext cx="1199888" cy="74877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Rounded Rectangle 16"/>
          <p:cNvSpPr/>
          <p:nvPr/>
        </p:nvSpPr>
        <p:spPr bwMode="auto">
          <a:xfrm>
            <a:off x="3644086" y="3944388"/>
            <a:ext cx="2055494" cy="2601581"/>
          </a:xfrm>
          <a:prstGeom prst="roundRect">
            <a:avLst/>
          </a:prstGeom>
          <a:solidFill>
            <a:srgbClr val="FDFAC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>
              <a:defRPr/>
            </a:pP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sân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bay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Quốc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bến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cảng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Line 4"/>
          <p:cNvSpPr>
            <a:spLocks noChangeShapeType="1"/>
          </p:cNvSpPr>
          <p:nvPr/>
        </p:nvSpPr>
        <p:spPr bwMode="auto">
          <a:xfrm>
            <a:off x="7848554" y="1738561"/>
            <a:ext cx="1485799" cy="53210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Rounded Rectangle 18"/>
          <p:cNvSpPr/>
          <p:nvPr/>
        </p:nvSpPr>
        <p:spPr bwMode="auto">
          <a:xfrm>
            <a:off x="6553188" y="2331656"/>
            <a:ext cx="5029068" cy="778797"/>
          </a:xfrm>
          <a:prstGeom prst="roundRect">
            <a:avLst/>
          </a:prstGeom>
          <a:solidFill>
            <a:srgbClr val="FCD9CE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en-US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Line 5"/>
          <p:cNvSpPr>
            <a:spLocks noChangeShapeType="1"/>
          </p:cNvSpPr>
          <p:nvPr/>
        </p:nvSpPr>
        <p:spPr bwMode="auto">
          <a:xfrm flipH="1">
            <a:off x="7262990" y="3117876"/>
            <a:ext cx="1337482" cy="74877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Rounded Rectangle 20"/>
          <p:cNvSpPr/>
          <p:nvPr/>
        </p:nvSpPr>
        <p:spPr bwMode="auto">
          <a:xfrm>
            <a:off x="5838466" y="3940453"/>
            <a:ext cx="2190433" cy="2601581"/>
          </a:xfrm>
          <a:prstGeom prst="roundRect">
            <a:avLst/>
          </a:prstGeom>
          <a:solidFill>
            <a:srgbClr val="CAF3AB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endPara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viện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nghiên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cứu,trường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đại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b="1" dirty="0" smtClean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b="1" dirty="0">
              <a:solidFill>
                <a:srgbClr val="CC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Line 5"/>
          <p:cNvSpPr>
            <a:spLocks noChangeShapeType="1"/>
          </p:cNvSpPr>
          <p:nvPr/>
        </p:nvSpPr>
        <p:spPr bwMode="auto">
          <a:xfrm>
            <a:off x="9240055" y="3111123"/>
            <a:ext cx="92" cy="73170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Rounded Rectangle 22"/>
          <p:cNvSpPr/>
          <p:nvPr/>
        </p:nvSpPr>
        <p:spPr bwMode="auto">
          <a:xfrm>
            <a:off x="8167785" y="3896558"/>
            <a:ext cx="2227369" cy="2689372"/>
          </a:xfrm>
          <a:prstGeom prst="roundRect">
            <a:avLst/>
          </a:prstGeom>
          <a:solidFill>
            <a:srgbClr val="CAF3AB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viện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tàng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hát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rạp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chiếu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phim</a:t>
            </a:r>
            <a:endParaRPr lang="en-US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Line 5"/>
          <p:cNvSpPr>
            <a:spLocks noChangeShapeType="1"/>
          </p:cNvSpPr>
          <p:nvPr/>
        </p:nvSpPr>
        <p:spPr bwMode="auto">
          <a:xfrm>
            <a:off x="9763989" y="3129120"/>
            <a:ext cx="1199888" cy="74877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Rounded Rectangle 24"/>
          <p:cNvSpPr/>
          <p:nvPr/>
        </p:nvSpPr>
        <p:spPr bwMode="auto">
          <a:xfrm>
            <a:off x="10534040" y="3904348"/>
            <a:ext cx="1506370" cy="2601581"/>
          </a:xfrm>
          <a:prstGeom prst="roundRect">
            <a:avLst/>
          </a:prstGeom>
          <a:solidFill>
            <a:srgbClr val="CAF3AB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>
              <a:defRPr/>
            </a:pPr>
            <a:r>
              <a:rPr lang="en-US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khu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vui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chơi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endParaRPr lang="en-US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3592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 animBg="1"/>
      <p:bldP spid="33797" grpId="0" animBg="1"/>
      <p:bldP spid="3" grpId="0" animBg="1"/>
      <p:bldP spid="4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 bwMode="auto">
          <a:xfrm>
            <a:off x="228754" y="2510551"/>
            <a:ext cx="11810690" cy="3864858"/>
          </a:xfrm>
          <a:prstGeom prst="round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</a:endParaRP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76358" y="381080"/>
            <a:ext cx="7162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3200" b="1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32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sz="32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32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32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32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endParaRPr lang="en-US" sz="3200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76358" y="1037308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3200" b="1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32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sz="32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sz="32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32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32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hoá</a:t>
            </a:r>
            <a:r>
              <a:rPr lang="en-US" sz="32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32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2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32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</a:t>
            </a:r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457348" y="2682884"/>
            <a:ext cx="11429700" cy="3554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4500" dirty="0">
                <a:solidFill>
                  <a:srgbClr val="FFC000"/>
                </a:solidFill>
                <a:latin typeface="Times New Roman" pitchFamily="18" charset="0"/>
              </a:rPr>
              <a:t>     </a:t>
            </a:r>
            <a:r>
              <a:rPr lang="en-US" sz="45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45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phố</a:t>
            </a:r>
            <a:r>
              <a:rPr lang="en-US" sz="45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Hồ</a:t>
            </a:r>
            <a:r>
              <a:rPr lang="en-US" sz="45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Chí</a:t>
            </a:r>
            <a:r>
              <a:rPr lang="en-US" sz="45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Minh </a:t>
            </a:r>
            <a:r>
              <a:rPr lang="en-US" sz="45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nằm</a:t>
            </a:r>
            <a:r>
              <a:rPr lang="en-US" sz="45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bên</a:t>
            </a:r>
            <a:r>
              <a:rPr lang="en-US" sz="45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sông</a:t>
            </a:r>
            <a:r>
              <a:rPr lang="en-US" sz="45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Sài</a:t>
            </a:r>
            <a:r>
              <a:rPr lang="en-US" sz="45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Gòn</a:t>
            </a:r>
            <a:r>
              <a:rPr lang="en-US" sz="45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5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sz="45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45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45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phố</a:t>
            </a:r>
            <a:r>
              <a:rPr lang="en-US" sz="45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45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i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trung</a:t>
            </a:r>
            <a:r>
              <a:rPr lang="en-US" sz="45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45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i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45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nghiệp</a:t>
            </a:r>
            <a:r>
              <a:rPr lang="en-US" sz="45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i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lớn</a:t>
            </a:r>
            <a:r>
              <a:rPr lang="en-US" sz="45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nhất</a:t>
            </a:r>
            <a:r>
              <a:rPr lang="en-US" sz="45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45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5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đất</a:t>
            </a:r>
            <a:r>
              <a:rPr lang="en-US" sz="45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45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500" b="1" i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45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45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phẩm</a:t>
            </a:r>
            <a:r>
              <a:rPr lang="en-US" sz="45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45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nghiệp</a:t>
            </a:r>
            <a:r>
              <a:rPr lang="en-US" sz="45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i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45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i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45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phố</a:t>
            </a:r>
            <a:r>
              <a:rPr lang="en-US" sz="45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i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rất</a:t>
            </a:r>
            <a:r>
              <a:rPr lang="en-US" sz="45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i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đa</a:t>
            </a:r>
            <a:r>
              <a:rPr lang="en-US" sz="45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i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dạng</a:t>
            </a:r>
            <a:r>
              <a:rPr lang="en-US" sz="45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500" b="1" i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45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tiêu</a:t>
            </a:r>
            <a:r>
              <a:rPr lang="en-US" sz="45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thụ</a:t>
            </a:r>
            <a:r>
              <a:rPr lang="en-US" sz="45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sz="45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nhiều</a:t>
            </a:r>
            <a:r>
              <a:rPr lang="en-US" sz="45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45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5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45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45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xuất</a:t>
            </a:r>
            <a:r>
              <a:rPr lang="en-US" sz="45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khẩu</a:t>
            </a:r>
            <a:r>
              <a:rPr lang="en-US" sz="45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4500" b="1" i="1" dirty="0">
              <a:solidFill>
                <a:srgbClr val="FFC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4683399" y="1634359"/>
            <a:ext cx="28194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z="4400" b="1" u="sng" dirty="0" err="1">
                <a:solidFill>
                  <a:srgbClr val="FCD9C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4400" b="1" u="sng" dirty="0">
                <a:solidFill>
                  <a:srgbClr val="FCD9C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u="sng" dirty="0" err="1">
                <a:solidFill>
                  <a:srgbClr val="FCD9C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học</a:t>
            </a:r>
            <a:endParaRPr lang="en-US" sz="4400" b="1" u="sng" dirty="0">
              <a:solidFill>
                <a:srgbClr val="FCD9CE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0" grpId="0" autoUpdateAnimBg="0"/>
      <p:bldP spid="41991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WordArt 7"/>
          <p:cNvSpPr>
            <a:spLocks noChangeArrowheads="1" noChangeShapeType="1"/>
          </p:cNvSpPr>
          <p:nvPr/>
        </p:nvSpPr>
        <p:spPr bwMode="auto">
          <a:xfrm>
            <a:off x="2209800" y="1692276"/>
            <a:ext cx="7772400" cy="272732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endParaRPr lang="en-US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66FF"/>
                  </a:gs>
                  <a:gs pos="50000">
                    <a:srgbClr val="FFFFFF"/>
                  </a:gs>
                  <a:gs pos="100000">
                    <a:srgbClr val="FF66FF"/>
                  </a:gs>
                </a:gsLst>
                <a:lin ang="2700000" scaled="1"/>
              </a:gradFill>
              <a:cs typeface="Arial" panose="020B0604020202020204" pitchFamily="34" charset="0"/>
            </a:endParaRPr>
          </a:p>
        </p:txBody>
      </p:sp>
      <p:sp>
        <p:nvSpPr>
          <p:cNvPr id="4104" name="WordArt 8"/>
          <p:cNvSpPr>
            <a:spLocks noChangeArrowheads="1" noChangeShapeType="1"/>
          </p:cNvSpPr>
          <p:nvPr/>
        </p:nvSpPr>
        <p:spPr bwMode="auto">
          <a:xfrm>
            <a:off x="3581466" y="1692276"/>
            <a:ext cx="6400734" cy="348927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TRÒ CHƠI </a:t>
            </a:r>
          </a:p>
          <a:p>
            <a:pPr algn="ctr"/>
            <a:r>
              <a:rPr lang="en-US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 NHANH HƠN </a:t>
            </a:r>
            <a:endParaRPr lang="en-US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41787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 bwMode="auto">
          <a:xfrm>
            <a:off x="152556" y="1028763"/>
            <a:ext cx="2285940" cy="990574"/>
          </a:xfrm>
          <a:prstGeom prst="ellipse">
            <a:avLst/>
          </a:prstGeom>
          <a:solidFill>
            <a:srgbClr val="FCD9C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kumimoji="0" lang="en-US" sz="4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loud Callout 2"/>
          <p:cNvSpPr/>
          <p:nvPr/>
        </p:nvSpPr>
        <p:spPr bwMode="auto">
          <a:xfrm>
            <a:off x="3200476" y="304882"/>
            <a:ext cx="8610374" cy="2057346"/>
          </a:xfrm>
          <a:prstGeom prst="cloudCallout">
            <a:avLst>
              <a:gd name="adj1" fmla="val -58583"/>
              <a:gd name="adj2" fmla="val 13548"/>
            </a:avLst>
          </a:prstGeom>
          <a:solidFill>
            <a:srgbClr val="FDFAC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kumimoji="0" lang="en-US" sz="35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5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kumimoji="0" lang="en-US" sz="35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5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kumimoji="0" lang="en-US" sz="35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5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Chí</a:t>
            </a:r>
            <a:r>
              <a:rPr kumimoji="0" lang="en-US" sz="35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Minh </a:t>
            </a:r>
            <a:r>
              <a:rPr kumimoji="0" lang="en-US" sz="35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kumimoji="0" lang="en-US" sz="35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5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giáp</a:t>
            </a:r>
            <a:r>
              <a:rPr kumimoji="0" lang="en-US" sz="35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5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kumimoji="0" lang="en-US" sz="35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5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nhữn</a:t>
            </a:r>
            <a:r>
              <a:rPr lang="en-US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tỉnh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0" lang="en-US" sz="3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952" y="2590822"/>
            <a:ext cx="11201106" cy="21005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4500" dirty="0" err="1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altLang="en-US" sz="4500" dirty="0" err="1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ành</a:t>
            </a:r>
            <a:r>
              <a:rPr lang="en-US" altLang="en-US" sz="4500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500" dirty="0" err="1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altLang="en-US" sz="4500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500" dirty="0" err="1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lang="en-US" sz="4500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dirty="0" err="1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Chí</a:t>
            </a:r>
            <a:r>
              <a:rPr lang="en-US" sz="4500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Minh </a:t>
            </a:r>
            <a:r>
              <a:rPr lang="en-US" sz="4500" dirty="0" err="1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altLang="en-US" sz="4500" dirty="0" err="1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ếp</a:t>
            </a:r>
            <a:r>
              <a:rPr lang="en-US" altLang="en-US" sz="4500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500" dirty="0" err="1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giáp</a:t>
            </a:r>
            <a:r>
              <a:rPr lang="en-US" altLang="en-US" sz="4500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500" dirty="0" err="1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4500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500" dirty="0" err="1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tỉnh</a:t>
            </a:r>
            <a:r>
              <a:rPr lang="en-US" sz="4500" dirty="0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4500" dirty="0" err="1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4500" dirty="0" err="1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à</a:t>
            </a:r>
            <a:r>
              <a:rPr lang="en-US" altLang="en-US" sz="4500" dirty="0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500" dirty="0" err="1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Rịa-Vũng</a:t>
            </a:r>
            <a:r>
              <a:rPr lang="en-US" altLang="en-US" sz="4500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500" dirty="0" err="1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Tàu</a:t>
            </a:r>
            <a:r>
              <a:rPr lang="en-US" sz="4500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4500" dirty="0" err="1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4500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dirty="0" err="1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Nai</a:t>
            </a:r>
            <a:r>
              <a:rPr lang="en-US" sz="4500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500" dirty="0" err="1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en-US" sz="4500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dirty="0" err="1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4500" dirty="0" err="1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ương</a:t>
            </a:r>
            <a:r>
              <a:rPr lang="en-US" sz="4500" dirty="0" err="1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,T</a:t>
            </a:r>
            <a:r>
              <a:rPr lang="en-US" altLang="en-US" sz="4500" dirty="0" err="1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ây</a:t>
            </a:r>
            <a:r>
              <a:rPr lang="en-US" sz="4500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dirty="0" err="1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Ninh</a:t>
            </a:r>
            <a:r>
              <a:rPr lang="en-US" sz="4500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Long </a:t>
            </a:r>
            <a:r>
              <a:rPr lang="en-US" sz="4500" dirty="0" err="1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An,Ti</a:t>
            </a:r>
            <a:r>
              <a:rPr lang="en-US" altLang="en-US" sz="4500" dirty="0" err="1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ền</a:t>
            </a:r>
            <a:r>
              <a:rPr lang="en-US" sz="4500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dirty="0" err="1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Giang</a:t>
            </a:r>
            <a:r>
              <a:rPr lang="en-US" sz="4500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26879145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 bwMode="auto">
          <a:xfrm>
            <a:off x="152556" y="1028763"/>
            <a:ext cx="2285940" cy="990574"/>
          </a:xfrm>
          <a:prstGeom prst="ellipse">
            <a:avLst/>
          </a:prstGeom>
          <a:solidFill>
            <a:srgbClr val="FCD9C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kumimoji="0" lang="en-US" sz="4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loud Callout 2"/>
          <p:cNvSpPr/>
          <p:nvPr/>
        </p:nvSpPr>
        <p:spPr bwMode="auto">
          <a:xfrm>
            <a:off x="3200476" y="304882"/>
            <a:ext cx="8610374" cy="2057346"/>
          </a:xfrm>
          <a:prstGeom prst="cloudCallout">
            <a:avLst>
              <a:gd name="adj1" fmla="val -58583"/>
              <a:gd name="adj2" fmla="val 13548"/>
            </a:avLst>
          </a:prstGeom>
          <a:solidFill>
            <a:srgbClr val="FDFAC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điền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chỗ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kumimoji="0" lang="en-US" sz="3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952" y="2590822"/>
            <a:ext cx="11201106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4500" dirty="0" err="1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altLang="en-US" sz="4500" dirty="0" err="1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ành</a:t>
            </a:r>
            <a:r>
              <a:rPr lang="en-US" altLang="en-US" sz="4500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500" dirty="0" err="1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altLang="en-US" sz="4500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500" dirty="0" err="1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lang="en-US" sz="4500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dirty="0" err="1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Chí</a:t>
            </a:r>
            <a:r>
              <a:rPr lang="en-US" sz="4500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Minh </a:t>
            </a:r>
            <a:r>
              <a:rPr lang="en-US" sz="4500" dirty="0" err="1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4500" dirty="0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dirty="0" err="1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4500" dirty="0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dirty="0" err="1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sz="4500" dirty="0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dirty="0" err="1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4500" dirty="0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dirty="0" err="1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en-US" sz="4500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dirty="0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en-US" sz="4500" dirty="0" err="1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4500" dirty="0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dirty="0" err="1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4500" dirty="0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4500" dirty="0">
              <a:solidFill>
                <a:srgbClr val="CC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2057506" y="3809990"/>
            <a:ext cx="304792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</p:cxnSp>
      <p:sp>
        <p:nvSpPr>
          <p:cNvPr id="8" name="Rectangle 7"/>
          <p:cNvSpPr/>
          <p:nvPr/>
        </p:nvSpPr>
        <p:spPr>
          <a:xfrm>
            <a:off x="2362298" y="3214069"/>
            <a:ext cx="2076209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4500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4500" dirty="0" err="1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ớn</a:t>
            </a:r>
            <a:r>
              <a:rPr lang="en-US" sz="4500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dirty="0" err="1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endParaRPr lang="en-US" sz="4500" dirty="0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368959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 bwMode="auto">
          <a:xfrm>
            <a:off x="152556" y="1028763"/>
            <a:ext cx="2285940" cy="990574"/>
          </a:xfrm>
          <a:prstGeom prst="ellipse">
            <a:avLst/>
          </a:prstGeom>
          <a:solidFill>
            <a:srgbClr val="FCD9C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kumimoji="0" lang="en-US" sz="4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loud Callout 2"/>
          <p:cNvSpPr/>
          <p:nvPr/>
        </p:nvSpPr>
        <p:spPr bwMode="auto">
          <a:xfrm>
            <a:off x="3200476" y="304882"/>
            <a:ext cx="8610374" cy="2057346"/>
          </a:xfrm>
          <a:prstGeom prst="cloudCallout">
            <a:avLst>
              <a:gd name="adj1" fmla="val -58583"/>
              <a:gd name="adj2" fmla="val 13548"/>
            </a:avLst>
          </a:prstGeom>
          <a:solidFill>
            <a:srgbClr val="FDFAC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Sân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bay </a:t>
            </a:r>
            <a:r>
              <a:rPr lang="en-US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quốc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Chí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Minh </a:t>
            </a:r>
            <a:r>
              <a:rPr lang="en-US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kumimoji="0" lang="en-US" sz="3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/>
          <p:cNvSpPr/>
          <p:nvPr/>
        </p:nvSpPr>
        <p:spPr bwMode="auto">
          <a:xfrm>
            <a:off x="603512" y="2971812"/>
            <a:ext cx="4419484" cy="761980"/>
          </a:xfrm>
          <a:prstGeom prst="roundRect">
            <a:avLst/>
          </a:prstGeom>
          <a:solidFill>
            <a:srgbClr val="CAF3AB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Sân</a:t>
            </a:r>
            <a:r>
              <a:rPr kumimoji="0" lang="en-US" sz="4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bay </a:t>
            </a:r>
            <a:r>
              <a:rPr kumimoji="0" lang="en-US" sz="4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kumimoji="0" lang="en-US" sz="4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609744" y="3873978"/>
            <a:ext cx="4419484" cy="761980"/>
          </a:xfrm>
          <a:prstGeom prst="roundRect">
            <a:avLst/>
          </a:prstGeom>
          <a:solidFill>
            <a:srgbClr val="DFD1F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Sân</a:t>
            </a:r>
            <a:r>
              <a:rPr kumimoji="0" lang="en-US" sz="4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bay </a:t>
            </a:r>
            <a:r>
              <a:rPr kumimoji="0" lang="en-US" sz="4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kumimoji="0" lang="en-US" sz="4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Đồn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609744" y="4864552"/>
            <a:ext cx="5638652" cy="761980"/>
          </a:xfrm>
          <a:prstGeom prst="roundRect">
            <a:avLst/>
          </a:prstGeom>
          <a:solidFill>
            <a:srgbClr val="CCFF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Sân</a:t>
            </a:r>
            <a:r>
              <a:rPr kumimoji="0" lang="en-US" sz="4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bay </a:t>
            </a:r>
            <a:r>
              <a:rPr kumimoji="0" lang="en-US" sz="4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Tân</a:t>
            </a:r>
            <a:r>
              <a:rPr kumimoji="0" lang="en-US" sz="4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Sơn</a:t>
            </a:r>
            <a:r>
              <a:rPr kumimoji="0" lang="en-US" sz="4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609744" y="5855126"/>
            <a:ext cx="4419484" cy="761980"/>
          </a:xfrm>
          <a:prstGeom prst="round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Sân</a:t>
            </a:r>
            <a:r>
              <a:rPr kumimoji="0" lang="en-US" sz="4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bay </a:t>
            </a:r>
            <a:r>
              <a:rPr kumimoji="0" lang="en-US" sz="4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Phú</a:t>
            </a:r>
            <a:r>
              <a:rPr kumimoji="0" lang="en-US" sz="4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880830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4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WordArt 7"/>
          <p:cNvSpPr>
            <a:spLocks noChangeArrowheads="1" noChangeShapeType="1"/>
          </p:cNvSpPr>
          <p:nvPr/>
        </p:nvSpPr>
        <p:spPr bwMode="auto">
          <a:xfrm>
            <a:off x="2514490" y="1692276"/>
            <a:ext cx="7772400" cy="272732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endParaRPr lang="en-US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CC0000"/>
              </a:solidFill>
              <a:cs typeface="Arial" panose="020B0604020202020204" pitchFamily="34" charset="0"/>
            </a:endParaRPr>
          </a:p>
        </p:txBody>
      </p:sp>
      <p:sp>
        <p:nvSpPr>
          <p:cNvPr id="4104" name="WordArt 8"/>
          <p:cNvSpPr>
            <a:spLocks noChangeArrowheads="1" noChangeShapeType="1"/>
          </p:cNvSpPr>
          <p:nvPr/>
        </p:nvSpPr>
        <p:spPr bwMode="auto">
          <a:xfrm>
            <a:off x="3619500" y="1718710"/>
            <a:ext cx="4953000" cy="990600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DẶN DÒ</a:t>
            </a:r>
            <a:endParaRPr lang="en-US" sz="3600" kern="1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90892" y="3124208"/>
            <a:ext cx="99057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4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4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ội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dung </a:t>
            </a:r>
            <a:r>
              <a:rPr lang="en-US" sz="4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4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Chuẩn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mới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4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Thơ</a:t>
            </a:r>
            <a:endParaRPr lang="en-US" sz="4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97266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UID" val="{9EE605A2-EF66-40EF-ABD2-97AC6820C92B}"/>
  <p:tag name="ISPRING_RESOURCE_FOLDER" val="C:\ANH THU THD\GA trực tuyến\DIA LI TUAN 24 THANH PHO HO CHI MINH\"/>
  <p:tag name="ISPRING_PRESENTATION_PATH" val="C:\ANH THU THD\GA trực tuyến\DIA LI TUAN 24 THANH PHO HO CHI MINH.pptx"/>
  <p:tag name="ISPRING_PROJECT_VERSION" val="9"/>
  <p:tag name="ISPRING_PROJECT_FOLDER_UPDATED" val="1"/>
  <p:tag name="ISPRING_SCREEN_RECS_UPDATED" val="C:\ANH THU THD\GA trực tuyến\DIA LI TUAN 24 THANH PHO HO CHI MINH\"/>
  <p:tag name="FLASHSPRING_ZOOM_TAG" val="52"/>
  <p:tag name="ISPRING_PRESENTATION_INFO_2" val="&lt;?xml version=&quot;1.0&quot; encoding=&quot;UTF-8&quot; standalone=&quot;no&quot; ?&gt;&#10;&lt;presentation2&gt;&#10;&#10;  &lt;slides&gt;&#10;    &lt;slide id=&quot;{2D3C1443-2DE9-45AF-9AF9-37275830C4E6}&quot; pptId=&quot;297&quot;/&gt;&#10;    &lt;slide id=&quot;{7F57BD6F-2575-4934-B0B9-5EBC6DD93866}&quot; pptId=&quot;306&quot;/&gt;&#10;    &lt;slide id=&quot;{DFD3425E-7107-41E2-897C-5D913715C033}&quot; pptId=&quot;427&quot;/&gt;&#10;    &lt;slide id=&quot;{E09609F0-05CB-41E8-BFB4-F23AB9B943A0}&quot; pptId=&quot;424&quot;/&gt;&#10;    &lt;slide id=&quot;{2E38B514-8D8C-45FC-BF5C-FB06B5A1C62D}&quot; pptId=&quot;437&quot;/&gt;&#10;    &lt;slide id=&quot;{12B1B605-B16F-4297-9A30-558454DD0064}&quot; pptId=&quot;438&quot;/&gt;&#10;    &lt;slide id=&quot;{E713B4EA-F8C4-47AE-8211-0978F952D592}&quot; pptId=&quot;304&quot;/&gt;&#10;    &lt;slide id=&quot;{6D39AD28-10B9-40A6-9DEA-0AA9E9D4F8F1}&quot; pptId=&quot;439&quot;/&gt;&#10;    &lt;slide id=&quot;{0963EEA6-C0F7-43FC-8AD2-E3FC569AA7AD}&quot; pptId=&quot;268&quot;/&gt;&#10;    &lt;slide id=&quot;{2A7CC7FF-C0BF-4170-B869-CEA3D23AFCDD}&quot; pptId=&quot;281&quot;/&gt;&#10;    &lt;slide id=&quot;{CA5E486D-4755-4D69-8DB4-05770CDDC62F}&quot; pptId=&quot;259&quot;/&gt;&#10;    &lt;slide id=&quot;{E14C0F18-507F-4E41-B6B4-B5CB736E5E84}&quot; pptId=&quot;298&quot;/&gt;&#10;    &lt;slide id=&quot;{E79D55D0-3FB8-4D63-8472-FC8D26693135}&quot; pptId=&quot;261&quot;/&gt;&#10;    &lt;slide id=&quot;{4E6F0628-F878-48ED-A6E4-921FF602740B}&quot; pptId=&quot;282&quot;/&gt;&#10;    &lt;slide id=&quot;{6B4656FA-998B-4414-A115-3205B7421B3C}&quot; pptId=&quot;428&quot;/&gt;&#10;    &lt;slide id=&quot;{30A44AB9-5BA9-42F1-9034-8DA1C3AACDEA}&quot; pptId=&quot;425&quot;/&gt;&#10;    &lt;slide id=&quot;{298AEF3D-C5A3-4778-B256-B75798052414}&quot; pptId=&quot;262&quot;/&gt;&#10;    &lt;slide id=&quot;{17B9A6B6-3D5A-46D3-8189-0295337A6028}&quot; pptId=&quot;289&quot;/&gt;&#10;    &lt;slide id=&quot;{55B2C872-CABB-44C5-BB52-C05B0499347A}&quot; pptId=&quot;288&quot;/&gt;&#10;    &lt;slide id=&quot;{B0599E58-470A-4278-B199-97AA8DE9C9BA}&quot; pptId=&quot;430&quot;/&gt;&#10;    &lt;slide id=&quot;{D5D8A29E-141B-41DD-BA7F-E7196F581459}&quot; pptId=&quot;284&quot;/&gt;&#10;    &lt;slide id=&quot;{F51321C9-16EC-4290-88BD-F8E163449A38}&quot; pptId=&quot;432&quot;/&gt;&#10;    &lt;slide id=&quot;{CDCE2BBD-C717-43E1-930D-28FABE5D12F9}&quot; pptId=&quot;433&quot;/&gt;&#10;    &lt;slide id=&quot;{CFB19C9D-4AEB-4CDF-9CCE-4575E14F9CF1}&quot; pptId=&quot;263&quot;/&gt;&#10;    &lt;slide id=&quot;{191138CD-9438-42B3-BAB5-5F149E7A1105}&quot; pptId=&quot;435&quot;/&gt;&#10;    &lt;slide id=&quot;{AE55EB89-CFD0-43FD-93EF-600C8F1951B5}&quot; pptId=&quot;293&quot;/&gt;&#10;    &lt;slide id=&quot;{AE9A9464-ECCC-42B8-A3EB-95248E984914}&quot; pptId=&quot;434&quot;/&gt;&#10;    &lt;slide id=&quot;{06A2A5DE-0D12-4391-99A6-2BFC7E325BCE}&quot; pptId=&quot;265&quot;/&gt;&#10;    &lt;slide id=&quot;{28B3790C-8E5F-46F6-948F-596CF3B09D42}&quot; pptId=&quot;436&quot;/&gt;&#10;    &lt;slide id=&quot;{69CF4B17-D458-4333-93E5-382CC7DE21D6}&quot; pptId=&quot;270&quot;/&gt;&#10;    &lt;slide id=&quot;{5CF57F04-CF56-440F-AB12-D3F1AD83A24E}&quot; pptId=&quot;269&quot;/&gt;&#10;    &lt;slide id=&quot;{80982F11-83EC-474F-BCD1-71094D73CF24}&quot; pptId=&quot;271&quot;/&gt;&#10;    &lt;slide id=&quot;{21DDA612-C212-4086-853C-0D775B8036F6}&quot; pptId=&quot;272&quot;/&gt;&#10;  &lt;/slides&gt;&#10;&#10;  &lt;narration&gt;&#10;    &lt;audioTracks/&gt;&#10;    &lt;videoTracks/&gt;&#10;  &lt;/narration&gt;&#10;&#10;&lt;/presentation2&gt;&#10;"/>
  <p:tag name="ISPRING_PLAYERS_CUSTOMIZATION_2" val="UEsDBBQAAgAIAPNWyUzWo37aRwMAAOEJAAAUAAAAdW5pdmVyc2FsL3BsYXllci54bWytVltP2zAUfi4S/yHyO3ELY1yUghhStYcxIXVse6vc5DTxmtiZ7RDKr9+Jcw9pN6RVapUcn+/zuXw+rnf7ksTOMyjNpZiTmTslDghfBlyEc/L0bXFySW5vjo+8NGY7UA4P5iQTvACwmDgBaF/x1CD4kZloTjoGF5mJkyouFTc75D5H7man0ytyfDRBF6HnJDImvaY0z3OXa0SIUMs4K0i068uEpgo0CAOKlmEQp8Zem7+j8ZtIQc0uBd1Bpub9G1ckDceL5j2S/MyVKqSn0+mM/nz4svQjSNgJF9ow4QNxsJITW8o187cPMshi0IVt4pVBLsGYIghrm3jmms8uhaOVPyelwyoBrVkI2o1FSGjjV3PWBCWmtq6YCFaCPfOQFbmtdOVlW9SS6Egq42emQm9ht5ZMBavG3vH36EjE3iZmOqr4dC8Xy7/lVTLWb1W8j8ZiM8rWMdcRLnUhrXU8Cdrf1Utsja1sn2rZLgom4ij4nXEFgX393pyA6YyUGzYyt3G6OvdxAZ8WzDdS7e4RhtKtZOM2SnFLpbgW1HC4ze7LloLU2W6AmUxBXaqJ98wDkF+ZUrZfN0Zl4NGBscLSPtijZcpVk9qGeJFJ4vN/6E3hN2jNL32oMxbwPxrzGYmamnARwMuCo4+BBGtqAItd2FyTxm6xZxuTztZJ5zD1TO1JwKZgIo5hKgQ8+wEzjLZ2ug8Kiml08TM1wHYW9oIjHkYxfs0ow3B1L03C1HaUobOwFxxLfzsCbcx7gWslc8xQZ2mKA+Bt8d6uNx2hw5YMdNmI0aMj49DzM21kwl+t0ntz0lxbSR84vcdHzr5PDbpLeQO5mB5CDCZBL656LmwOEeBceOaQL3s8J5XVTXGIj8z64mkw4AvTYzFj6ulcGFZpaRnOcTBZWnrV5zhLBz4BbFgWm/tuQv3Lw0IHCY/fG2NcP/CsynzJX8HJeVD8NZidYamdCAq9z8nHy7MOA2oRJ2Nve2vat+NGiroOrkvtW/lr21HfUJVWSpntk5RX9aLElPPgE8oxVDITwUAAtmEVvY5xHt8pYE4MG8xodorHQ6Zz8gEfqpyvzq/alC9mVzXWxvVYblzG8o7rqAq4lR+tDlKTiFfNNXz8A1BLAwQUAAIACADcPYNQQ8C9sfwEAABkEwAAHQAAAHVuaXZlcnNhbC9jb21tb25fbWVzc2FnZXMubG5nrVhtb9s2EP5eoP+BEFBgA7q0HdBiGBIXtMTYQmTJFem43QsERmJsopLo6cWp92m/Zj9sv2RHSnbtvkBSEsA2RMr33JF3z92R528/ZSnaiqKUKr+wXp29tJDIY5XIfHVhLdjlT79YqKx4nvBU5eLCypWF3o6ePjlPeb6q+UrA89MnCJ1noixhWI706PMYyeTCmo8jO5jNsf8h8oJJEI3diTWyVbbh+Q55aqX+yH/4+c2bT69ev/nx/EUr2QeIzrDnnUIhg/T6ZQ8gn4WBFwEa8SKfvGfWSP8OkwsWzHN9Yo3ah2HS85BcWyP92ym3CEPis4h6rkMil0Z+wMxeeIQRxxp9UDVa861AlUJbKe5QtRbgyUoWApWpTMyLWMFEXosuZU4ww64fhYSy0LWZG/jWiKqi2D03sLyu1qoAdSVKZMlvUpEYnRAz5v2mECWo5hXEFIJPtZbwT5VxmZ91q176XoCdCM/n0YxQiiewueywKEA6gb+T1RreJUI9BxV3eap4gm4LAYABRXyzSWXc/FPSTaEtnKd812lFiJeuP4lYEHg0Ir6zn7FGJE+QU3C92IEoIaYkBICCl6K4h2xkYt2II5ymwxCm7mTqwZdpE6ZytU7hWw21Y04gEuYi75KCSCUhxDilyyB09KaBKsTRhpflnSqSkyg99mcXsOvbARDBZkfgTGPsgSE+JOSvohBx1Q0GVmIT3y2vYKkQgBEzyUBTKqvLCmiTbVJRCWOt1EvhsQmpG3GrgF+p4Nsm9kG7IVtnmHt44dvTaMx8eBwT8KvH6zxe95QDcn6TH8dsqCFMjmO+06YWLRoH7yG7QDIMhkgEV5ADr4ZIfCAUNpnQLhkfX7sTbLwEeW+flPZJL+Y6x6Q7xOMY5HQ0baWqS5jRWwKpyXikPBumhpJ3C4hiF3vfya0NKoSDGa3kVoAdRSKKTkWQ7m3iaFK9W7i/RZfY9YjzjdDjO5SrCvFky/NYQLDFXPt0B+8SmZh3OuyN/r9q+TfiVZvqn7VVwnfI+2dD7TkpLN9hBK8qkW2qLtV6w1rz72OFpvh3Teiz9PvppzbxcegGj+OZUmZ12lSgB/vnYNlQH3Ua8cCd6u+tx7aENqWGQMOiiyP0GGl/qalWO3YDXRET0V/O9S9BZt7ULShsbn6r+kv7QQvgK3RfDDqFPTaWU2h1MqhC/WWvYdUn5l/rgtFffknG1GVQdZbippRVp2bD59711dD5/oX1qGc9KTbMZR6Y7APgqu0HS5TKDOxPemAuZmS/A02JOFnJUtVpYuifyo+mTMDe1pn4uhu+LVRmZlNe7sO/KVNvH2JFs7iwUTof0E8dGNzbP0cEvr+XKMEhtDE29m3d+9ia7WlPIaCP3gqP0X3rBDzKeBWvoRzfqjpPegI1RzCHXGIAa9dMBS+6u7AW4AszmlnUzv46CER3dJBEyQHsd19VovxzMIhexgGDNgc/8anqBGJ4fGqAGfSRag++e7me52DmQiw/ygGTNyUuUxlMnXXrBaq0rseMYXs6AzZRQx5VF9BCDkGY4fAKMqI5HFmjGS8+QjplSqWDUMxW6zCuhmn/fPdQV6nMxRDZhxUzvWDmziPsOOYiBigM5+yPTe1O4KAXtzcyqVr1BrOn2Ids/QWeSGQ1FDAk5HDRoi8TzMHdU1zfav33z79d8qZA7nMhpJtm/DnZbL+ul4dRae7Dzl8cXY/9D1BLAwQUAAIACADcPYNQAAAAAAIAAAAAAAAALgAAAHVuaXZlcnNhbC9wbGF5YmFja19hbmRfbmF2aWdhdGlvbl9zZXR0aW5ncy54bWwDAFBLAwQUAAIACADcPYNQFt3QYRIFAAD7GAAAJwAAAHVuaXZlcnNhbC9mbGFzaF9wdWJsaXNoaW5nX3NldHRpbmdzLnhtbNVZ21LjOBB95ytU3prHIYTbAJWEAuIUqQlJNjHLTG1tUYrdibXIkkeSw2Se9mv2w/ZLthWTGyFBmdlQsw8UWO5zuqVWH7VM6fxrwskQlGZSlL3i7p5HQIQyYmJQ9m6D2vsTj2hDRUS5FFD2hPTIeWWnlGY9znTcBWPQVBOkEfosNWUvNiY9KxQeHx93mU6VfSt5ZpBf74YyKaQKNAgDqpByOsJfZpSC9p4YHAjwJ5HiCVbZ2SGklDPdyCjjQFiEkQtmJ0V5jVMde4XcrEfDh4GSmYiuJJeKqEGv7P1y5VeL1YOJTU5VZQkIuya6goN22JzRKGI2Csq77BuQGNggxnCLe4ceeWSRicvewd6+5UH7wjLPmD2fPLU8VxJXQZgnBwkYGlFD88fco4I+KEwH6IpRGSDpwticpYGvZjqQD0UjQRMWBviG2LUqe9XgvuPX/I7fvPLvbzuNPFRnRFAPGr4TptuoV/37Zivwu/fXwU1jY1Dgfwo2AG0amTN9u+N3/Wbgd+4v660NEe5BzTD+zUW9sSHmzr/s1oNNPTUvbjaFtK9bTTfM9ee232nUmx/vg1arEdTbM9R4D8/t1lJhceOXsEBkpua3t4mzpCco4yg2z/a4BoNyxakaQCBrDKuxT7kGj/yZwuDXjHJmRrZCUdUeANILnUJoOrb6yp6tKG9GlxNiYFiS09o+Op2W9oeThakXcu+zab0YZWkqdu1YGvnG0Rf3jqbhnx6uD39FoKUhi0A2qVJjyVqewKsh7M/UsXhwfLw+ihXeStQYGsYopWaihPMjEytm46ehYUPUaXgWaz/jvJulqVRmJqbzg9MgVtCU+lIs7D/7THqSR9O8QdKDqEkTmDuAug9M1NCy6JE+VgrHjLZSEKRLBR56zGCWwymBznraMDM+7GpP1heKUU6QD09lIDfdpayHMVV6oTSm+bEHTVj5vSkN6D/y5c6HVpn6IiJVRR/x0HUxb4NwMbvGzcDthgDlFISiegNLcsG5i3FnoiwuxjdUPYAigZTcyb49qR9SF33pFHuCYuFieAc9zQy4mF4yJ9d3MuMRGcmMcPYAxEiC0WcJ/hUDmW9RSF/JZDyKbZQhmmN9kiGDR4jOXRx9RhdJhkjs2VIOJvfwJWPfSA/6UiEv0CFuNhxnOuff3Yg4pVrPSOkkxnf5QV9vVv1P7+wEaTSk2DRtRo4iA0lqtsJPR0RIM8HhcoQ0w71skxKxaPzOZW67358GzZKM52n+r5MxR73FlGzHyyaJeTUCZ7cxHY4L0RbXmBpLkGFKck58EeIZwkQGroQhFUQKPiI0RMnTtqyHTGYaR/ICzqn190eY4wkT46cBnnfoUUWgnCj3ivsHh0fHH05Oz3YL//z19/u1oKc2s82pdZf3mVdrLyfOyGcXoVdwKy4cbqhn145XQCsvH864TcNccxFxRr5wHXHGPr+UOAOXriavINdcUJawNakSqzrRUj5fvqs+9bXLXVmpYDvGlxvIcTv/s/aPXf+ic3VNcLVvG0H3zKW6mxKF1IQx6kPffm9xxIz7fxfb1m2A6fOdaG2WnFq4jv+bEyEm3Ek03dw2W04T/ujY4to2rj3XwjmFgMf+ID/G8ODnLMF2M3ozEf8RSV1VgttU462p1JsozQ9fVXOp2pLSAFVhjBtpa5vvf6Hm21zin2nV8qfpl8CFT3/TT1KL38rtm4QJluBa2v5z+oG9cnS4Vyq8/GpnB9kW/2FR2fkXUEsDBBQAAgAIANw9g1Ad5FFwXgMAAKALAAAhAAAAdW5pdmVyc2FsL2ZsYXNoX3NraW5fc2V0dGluZ3MueG1sjVZRb9owEH4uvwKxd7JSNlopjURbKlVjbbWyvjvJARaOHdkOHf9+ZxMnDgQIUaX47vt857vPl4ZqQ3l/C1JRwe8Ho0HUuwqTQkrgegFZzoiGfkwUvKT3g+e/8/kgsAjBhPwArSlfKTSUlj5FVCKynPDdXKzEMCbJZiVFwdNB9O35xjxhYKEHpPUuB8ko3yDux+j24em5Hceo0i8asuGSJDAUmDgSZtez0WzUhZBLUApMMndP09H05wUOIzEwF2U8Gd+Op50YdZhn++tE2lJFtSVNRpObybidhKVFbLOuZ2LkIi/y7m3IpViZ3A8YE/NcYDBBUlQDwp/uzHMBjsramSAX+q3hn75Q+7jQWvBhIrhG0Q65kBlhyFnaXydO2eEODKuiKgRmHqcdCE5B8SRNThWGrKBZ9QTS6/RUn7B6IJv4c9nvVeMXk7QDFaMp5iFkajOG7+apoeWbd/NDU0Mp2LuJ0JgIRs8xg0jLAsLArYxHrcXXW6HxukO0JEyh2zc5yDse8p0Uym3RtDnUH/iiPPUgpcH5PwUrMnjcZ+nBmnaHfnx8sH3z86psVWIStqXJy6w2Otwr1vsI5xkd7sMU/Y2z3RH40GMY7go9ENu8M4W+CoETfHfVcSvrMtvPzeBRXrzSYAGZSCGyeljQDExnwsDaTBLBQRYhJ1u6Ihq/Ir8NJt7Z1FUYHDj2GmqVTKipZnAsJJsYfk38ntj1eZXtL2B5mP2ir/Ezcz/IiNyAXAjB1KBfUnDU4A7263YIN9McpwTIF74UXQhcaPB3tnm3IsVe8p2wRGuSrDPMpD3rMKhPHAattQzLeMc15kUWg5xhXyg4QTRtBrWmqzXDP/1J4QvSJvyE0/D0GrfihFZa8wy2w0BksnY63C+MPSuYpgy24C6uZzCHPHGcUKH02nU01XNYal9JpeWi0Mo7XivBRzUdR/BPzEc0Z4XvOK9jTWJlD1PfWzcp6x292VnOHqNBf+zYtZWJvyE6W2qFDfHqRgotPjSRutyuXtuDki1MOc3sFUezF7bFYxhMiLysgHW5Qh7ZXXAz9KuNlIO3eNoJZnxFozaC9TSn1wLvWrSUAP7kssZeNU9/wS4WRKavFaAxYFvchosnww+OHYI4PLNch4Fnsq2oqo7v+H951Ov9B1BLAwQUAAIACADcPYNQ1fnwwgwFAACQGQAAJgAAAHVuaXZlcnNhbC9odG1sX3B1Ymxpc2hpbmdfc2V0dGluZ3MueG1s3Vnbcho5EH33V6hmK48B40tiuwAXhqGgwm1hHMe1tUWJGcForZFmJQ2EPO3X7Iftl2yLMTdzsciGpLIPLns0fY5aavVR9zh/+zliaEykooIXnFzm1EGE+yKgfFRw7r3q2ysHKY15gJngpOBw4aDb4kk+TgaMqrBHtAZThYCGq5tYF5xQ6/gmm51MJhmqYmneCpZo4FcZX0TZWBJFuCYyGzM8hV96GhPlPDNYEMBPJPgzrHhyglA+ZWqKIGEE0QA859QsCrOajpiTTa0G2H8aSZHwoCyYkEiOBgXnl7JbyVXO5zYpU4VGhJstUUUYNMP6BgcBNU5g1qNfCAoJHYXgbe70wkETGuiw4JyfnhkesM9u8szY07Vjw1MWsAlcP08QEY0DrHH6mM4oyZBIiAZRRS0TAqRrYyuWmnzWi4F0KJhyHFHfgzfIbFXBqXj9rlt1u26r7Pbvu43UVWuEV/carhWm16hX3H6r7bm9fs1rNg4Gee4n7wDQoZ5Z03e6bs9teW63f1dvH4iwd2qJcZuleuNAzIN716t7h87UKjUPhXRq7ZYdpvbYcbuNeutD32u3G169s0TNzvDKac1n1w9+HhJEJHL1eOswiQYcUwZa8+KMK6JBrRiWI+KJKoVsHGKmiIP+iMno1wQzqqcmQ0HUngiJSyomvu6a7Cs4JqOcJV1KCI5BSi5y+/J6kdrvr9aWnk1nXy5rq5f5hdZ1QqHFd/Y+d3q5cP/6Yr/7OxzNj2lARAtLOZOszQW86sLZUh1z5+/e7fdix2x5rDX2Q5BSPVfC1ZG5FTX+Y1/TMeg0eeHrMGGsl8SxkHoppquDCyd20OSHgq+dP/OMBoIFi7iRaECCFo4gCzpV7qAhpAaDELZjwlEPc7jkqIaw+guESgZKUz273KrP1iVJMUNwgcEtTFCztxFmP8RSreXCIiDmZvGLv7WEJur3dH/ToV2mLg9QReIJXLI25h3CbcxqEH1mTgCRVk5IrA6wRCXGbIy7cymxMW5i+UQk8oRgVvadecKgOh8KK98jUAcbwwcyUFQTG9M7ajX1g0hYgKYiQYw+EaQFAu+TCP4KCVqtSdBQimg2yrDSSDFISDSmZEKCW5uJHmGKKAEk1GgxIzqd4c+EfkEDMhQSeAkew2GDcapS/sxBxDFWakmK5z6+SW/2eqvifnpjFoiDMYYq6TByUBUSxfoo/HiKuNBzHGyHjxM4yyYoAQ1m72zWlvn6MCgaJSwN87cOxgr1EUNynFkOCcyrHlhPG+LxLBFNcs2oIQUphCTlhBc+XC+UJ8SW0MccCc6mCPsgecqk9ZiKRMFImsAptfp6D1M8onz2NIIGC2aUAZFWlKe5s/OLy3fvr65vMtl//vr77V7Qc13ZYdhMlxaW5b3diDXyRefzCm5Hh2GHetFnvALa2W1Y4w51c0/nYY3c0n9YY192IdbAjV7kFeSejmQDWxUyMqoTbMRze3NqAa8bp0tlr/6x7j1uIZilwmZZl8+aGnN7yTlrAF5UnIMfV3L23FK3XEMQoPuG17uxEYSWAO3VfgiSMjTfZCwxsx7BxrZ970HEXStaE1irqq/rfrQihBBb6azdtK221YI/WFbFpvLrrFR9Vi5ApTBKbz6oFRiNoEINvpvu/xcVtsrabyzgRxO2n0OctvbDdK86pXp2JHEiWPohnL2jndef+M74cWH5X+10+rT4qrn2GXPxeW39u/8JjK//F6V48i9QSwMEFAACAAgA3D2DUDNoJNm6AQAATwYAAB8AAAB1bml2ZXJzYWwvaHRtbF9za2luX3NldHRpbmdzLmpzjZRRT8IwEMff/RSkvhoiA534hgESEx9M5M340G3HWOh6TVumaPjurkOk225A+7L+99v/etf1fq565WAx6z32fqrnav1aX1caOM3qDdzUddGh505nRmQJLLIcRCaBNZDi8Om/vDsSlDGTlWm0fXO2xvNj6N4suTA+rggLTWiG0ApC+yS0Lyrwdy2zv6z2GXlljjbWouzHKC1I25eoc14x7HpZDT/BBowF6DPoksdQM70LHqKkkzw6jqIwicc+F2OuuNy+YIr9iMfrVONGJnt6PnTTp1dbBbo88PV/2Kfp3AdEZuyzhbwZeDaYBbOgm1QajIG/uOPpJJjck7DgEQg/oXD0MJqcQGvG82qcoIvMZPZAh0E4DEc+rXgKrSrFkAySYR2TpVermq3ge87Cl/WS4TVC8C3ollX7x1CoNuqCA1QaU1eRNhq6SaICeZLJdM9Nx26SnNuss+36N6qO0Y9QJ4fTg1s3faZRjAmrXTNsXLMVcWvzruZyQWew5OU2jagvVF8QlEjFRUJT1McFuRnb7DRu/d5j3Foer/KygZTN0x0KmPIZ9LNcohNyrtegF4iiTOfj3MYbsa92v1BLAwQUAAIACADCTXFQbP2Z5MpCAADzdgAAFwAAAHVuaXZlcnNhbC91bml2ZXJzYWwucG5n7b0JONTr/zBcogwSZkTZK4OIQYXsg5yTKVuhwpgmqeyJsc2IxpK1c1JGWaKDimjIztBYpihLCdnGcuzLEGMYhnfm1C/OOXp+1/O/rvd9r/d567oazPe+7896f7Z7+d4xO2O8m2s/17Zt23b/+ouhxbZt7MBt29iiOXcyvykFz84xf2z3sjCGbsttEh1n/sHupH9af9s2fBz3KoKD+TfA45fzXtu28daw/m8nuT+9vG2bT8Svhvpnfe2ne9ebFazRMr5rmnwWmFuIeLjkvuFwjisg18u/8YggQC0nhaUlXxzkF3h7KOQy5LPU1TxBzkRlzaFoNTWF/JDK89LswAhEqXg73w2Go5iL/7LW21INRWvUOXRZ+Rm0n/aHJwGUj97Pz1RNLJQ2j/ZmPSd7zBrd2radjZ2TT1Lv2y84ydkwQHdX/D++lvTgAwuz/+0bvVvVh7YjiIcURYCbv2T+QmRH/mvYQ5IwXK0j8u+D6kkKgleXSLo6SynN1RC7uFsdRjPe+BTVnKxNzbDVf0D00+Ll4xWHr7xRvNhvMeqXt3J+8fMnzU2DXWdiEml1XriscW+nM6fHs9HKqYJs1KZR/iBiTQR5Fr36JnbWoBLZ6ql+Q2VLR+anJgQ3IWoX3CoPBJkkyD1o8j6KTZDzmPH7tJZqDydsQtomvHoMIpUSG5Ll+vhlrFQh2d4fnUSjd1LezL0DfG+WY6qH608BTIoUck/jIfq4ly1pzy7+Bad/tkE+T9TefzyjJkqJ4FsSQMt131lf3UTSe8ehLFPbc5chAM5RgC11dayBA3ILy/Or4evUjpw+jSHqzeGPSNpfgzgUs82FkeabdfN8e/zmZA0F0qkxwTiR/AQRbmCTLGYEI3NibRcIrECjbUOE3Ac0iiX7n2QhFrD35X59frlfIDvPMNsfVIFn7waujbgTMEvhQUvhdVXAwLcYLqCKQUXV+0alqsCCnFFjXXprnc9hGB/Y1gXymf8vFpQ8vgW1kLrGI7zDACmpOmyrDVt6T15dGujAMA5WGgWtaok3V9Ssp8BXaeFVS1F5mV2LYkp0/pUpjNOKdaznW8yVGuxoSsDMbC8FQ5utpKAps7clVvszI+wbOjIil78MCs9XEIcSnVJK8RFmAxbwREhadLnvkcAvllWopSkJzMwl5In5suufRyxGX2O+Sia4g4tHkF/c+ur+HfV6V/oq/HF8dQsX1z9V6dRqLninCazHppKGEtlGfjfypy25B358ZImeCBBPmHI6DouQlGLDfnFbLSZQX9RwK1Xc3ack5Apk3AlZE4DjU/ErXHE4iBLjPgDYsBShY6S+N++OSdjlxA6r7OMJOhKLxl/FvXrvFtQ87eo3jsCbBMALL87IZgtMQAai4Kv3HnlIFcWhrpmYA3XjZqX6CmN8zH0/GflrLcpXfXkdkKC9WkySqLomQW4tmpJZFEk4WduMXEEaWcJxZhTVLmOJUytLARr2q+eFbnvrIsvHTF2AK4/8E+tLEdB9knioFGFIvi8jiPrJ2p1rzikVvTjiNEzO0Muz3mMoy6+7PrAnaOkhinowSba7I9S/cv2L75Tu4j5xPPSx4oxJtVksf/eDdfYhvLrbQmV5ehov8FL5mEFvlkCK4foQjrzchHKLFYHj8z6sJd0XGcUCHBXue55dQ7sokHBK3e1D023q0ztRc/6yUnCys0Lg4DFre6Vh9eFjZ2PhVXsvPconpotI8oaCEgEwka+zzMHG4WnEbAn0ozBkZ5jT7x3uyiZMUZ2sGLogBKSsFa/PZI7lcifJ2qYLR1J8KxSWYwcPrYnpKnGclvvw5OUzax3D7cDuk56g7gdDtfhGaZ65ecvQM2owWVLEYDbIxLtqknFS4omutKwsQ0FeucErYrTtMCyCraoiSmI0076Uz+AQNLQTzEWR7TNpFdONg+pg7COpnTqRNNmmIac5m9VK21PminkRQSSU2OWb1kBDDzNKlu0DflKE6xCek4Ou+PEpTTAu4ZPQHO0qcF1xu6EfYXjYTCTe1SRCedjI+w5EipgvcEtMpHGuTHboRD3SL5kn5uNMSe7tXEKHzaoCHUiKoKjYH4yQzwtV9/E7UtvcuDgneilnDwcndcgyx9Xkqy5FC5nJHgbFbEc6XOWJTjVfc2w8T8RavEk48KxCk7wbOEFMx4QfX+urROmDINI3n1pLxF/KpCT3fbjytHp8r52jkWHvjJjuvLsb252l2KqOOCOJU8HWSsg4xpndfGV1ViMfRSdWpA1/aTmSM2ki3hAZ7A9Bzz8iVyw7gWithJVzbGFf5stexiE7VuIGCVhgL0QqJIpuETpThCbNaF4BHJ3AtG+HMmic0EsZUIZgswxdhSovAjaEmLE9WwrYd5BUfyOa1pmrGWsa87HTRxY2Rqgv2+4w9SSH63mc3WJAk7bZpaBv1jR4knPTnF1MPAKTTYDEO6TZHrTv+6SQcDg+/TDXwo1nBqhx1GdjF8s8NlndvKiCTjhApL6v6vHFm2KaGD9SUXlgRR9B5wpWYm7GFXAgDBozM+QZ0rwbmP5LrhL/GMEE3vdJidKeoDvUOeeGLvVD2HWSjg/nB+ejS9vS3NdJRCynQIPjHkfdYXUDmuFYLlOVZJUikQiomM0CB9DS/uxniBT0lrCJsmJZwhtRkUZHb2h01o3E1888T4BhT5WOTHTrYKxmJlsqza9p7ZX6hV1gTktFTTH5kuvFb/pesWEYHFajvyhdbNoLNsSbuylaz1ib5cEiSBOCO3vvA3qhWTkqEakoJQ31oooTTIZWldWZg/z4bxlKdaAT1Iumc2FPbwd/yMQQkCGhXkQsMrW/xXrKGAJZEEwz9DOuKqc/dtM8BlMvovdfQEDZ5XtHRdA4L0cogK9Mnrc+5w+5OnR0neXQURHwTesP8SbhYfXO0eszkclpxw2QTUNfHaDemY25qVLQmIOAgj7P5QbJLU5CpLiy6F0UZXngKf69dYEAkfTHz91zhY2saGscBkanUY5QubVGzepeE5EGhmhDeUErLd+VtjN6uLOV5Kan0panQcSqn8SyDx8EIo9BlwMq06UwVopBEW+zeiqUu0jI4ZQdBghoKf/lV1EMEt6kewmlMVLI7OJWKmSwqh0rhn4TeNnRxxGKOgb1E2MKQTmlERer2xgZluZ5gXzxjx54mmi5+zmD5ZKGmZIc6/ZaTAPDuAEXNz3kZKkrKK0afM3g68zi4ZYFCUbW31KGHP1qfDypkDSMsW5kjFsaXDxu8GBkgiwB+Uj2j4kAhZvkujyKoQTH6VfydbBSOdvzkXaRyWXvnxErAz5DXS4qfowgpadSd4sOUaj5FH9HQ/Q7/0f0jzJhUOwXX6ZTQXWZSLaIsaHj6orM/0QpHYvYbgNfMwu6blBqjvSrEM0rX1/yO4/mCw2g5UeUVEHJyg39usffTJImkfHTk5gF6jOdK4tIVVUEFAU76QmvOkmvv4GqqPNVQP7Zph7jed4eOUwQp2Zp3IQj58oOd3ckcH/K+7Tk57e7g5RbnKpCUL2HO/4tRrsWnHaAOMR1Glkt/ObdE+s9wPq9AkUrc/3JlAIE9IrDVVU7SSBYmLauMpMV5az/zQTxbzJBiSZl3ZxATP6EwxGOZIiUau2o80GYOqXwKDnxxqG/tPyl0mYYkUR25sA9Vz8elGRGDb6Ir5NdmmuD9ypeCcyQ6O4+tS5OoCIhnfT4wNeoKfcg5Kyhr20aK7JI/GyMe5kPkfL6vTDR2OFIQqNCYep8krSx1F9NV4AbCF6+chIRwsTL7dU4v8313wgPMPvOfqPdmz0skjNO/iizoaTqCicQC0j0fBIDee3Ia8/xdXpKs3EZhaYrO/DwxAS/uwlmIny5PuY4k4IQ6+1fw7071Wb8A56hmcw2lzNVv0HiB3MCK7i+AjnFDorkMmKSLrx/R+I4DCcJexMt4ooFENnz2L6yR2ATe2BO95iaXX3BbaSoEHPlTO7xeW4X15731MARXcvYX/5iw+LBx2ZnZZlWsbqFyc6IezXYd/qvpDaC5scxm1C6IoOAnjwtshHDym+SHQvhfz4VPnxAK7fl6M7ov+h98/Q/k2MrbvzzqYERliT4kCnEu4lNWMC+Y64bcXGOoV7aUzPWsGmsp+BQAHl1RG0PYZ/wDmZ7B57vP1xJ1fHw1fD/yMWhIcmiKFkUfJk3ffemSDyBP0LSqSFhw3Y2JB2Avbm6CZ3H+FsQfYT6WWH/HuHEEztVPj68/3eMjgrwgWVBWXsji9SuhDE9zAkg+HLbJj62/KKHewwRPcyj7RYNE/tLdHfNP4Z9T1z0Dm5HhEA9r6ddDUBe2YqXMexYAFdNGrFlqP5N2xYsYSHgUmBW4TXaNPBxT9CIBxlNKV3GNF4k+/gOPeqreEoZsxyHLxyjaxVeLWSokNy3RPHlu0tTSQc0Ir+gCJO9UVy89ez7Wp2CicfrkVs3jxl8wSuhs1Adbi10KP6lFB1z5m76tEq919atowcnfzeaFVC6JlygIlV0h+Ck4Nbrf+iTopeCaxhcdUueED0Qr4oGPV0GCG3Tmf7Gd/maHa9rdsPdp5y25FCH/NMLgtkmuwH1i86RFwECWEDjftLWA+dHvpQLXcC7xglOz90BFLuT3dZ41+6Z6njP/wok0TXaH/P+l9740IVn001HPii1hiuvqGel9koyM68cz6QtRaOQzSliid3j6nXmN51XFBOdlGkn+F1JmE27ehPMiYiNfnh8I33cD+AEPjiHtUu3ad47nqC+GI++TPdT+IU5iLPo1mQ3HiZmgoYsKYked9DwGxKWNVhL/RAI4vyQumoyAKhyvWsjo7zKzI1trPh97lxCX/8Ncwd5ZVE5I9Xgv7R+INdQ7poJYiJj7yOBXNEA/xdk8kP9et1cWMMnF8QpM0RFDjEpOhar+jERIvUkc2PqBZ9kI2IdBRGjoNGMadwBhgBJAyVhwEgS+G/t9461Yp7+UlWrrIiPs2Qk7f8v7TsUPyjh102mh2xwd/+bUpiAJpzhiR456wa6VdhktO0IdevJZpvpe8GC/zCss0/D7sPS/o8J/7Jhj3+7BUEEhGYxP0ZvwrZX/eGqsiWC04IpzI/kj9IcHEj671vP7LxZENiFkhQr15/w6vTWs6uS6DWNIIaLL822xhVreQPrpQU/BlBMtmwsCbt6bimFS1slGJo9OlCSF7TbcUtZErFWdbMtXJHPvrYjYk9+LK4R2FAPGZbXfXU4LJyIHeuI10v7NO9hi4CW7+v5DfA3/DmBFwRrkESs3H8ZhxQGQO4ItWqu8QwFTF/xMAb/C2seUwCwnp3rRUr4EBdw/2kyr8kGv5OZRhrX8lw4ZT+Yh+Nbk673/bGwv4nkryZMJmexfQMUk+keLr0B6Mw3QE41WOR/0PVRLTkI/Nus6DTFzY6H63rZnBoImGw/GM4Mkwl6CLnm07ozmVcK1GDXjnkPPsx3794gUhKiAKGiboR++FITjjSiX8DoOEajx4L3kLmlM18VTHuT5mbfzdOPbKVqxU+vm7/KlT6qzgx+8UeCodzOpKkgxtZOopsb2Leci5KoxDqM6xssaFs+Nn5891rWe+/6oC1VwSP50nPH3+gtBqk2rjg+tPu10c4EP+2tx06QS3lwFttX6jU6u4hanZpgCx3zWkD/+oD+ewB66x6ll66NG10BDVPK1xnZAFB6Xgh2Orpu66miydHzYQcvo7vZpnFLm7ho2S83kjxZ+iP3Wp2UXX0ziRFduPXwuhwpl/pKU5x/5FzflXLBSJ9/Av8/C3ifVdTyxWJxDa2lfnfRIvpq+1LF1lZ4uQbbXewu0beUqUYOrGKI6QaUUAg00T7U+soeU53ltnTuQROaEvSW7xq67gvLykoRKD2lXkMLCx9NJQr9xtJMe4Rz8WN911O3dkM+zAz3d/PHxiV8COLFPnrRPSOvSaIqHfVWJ/7xY6U/IpDa9LEEt1ghnaxYeRguiGdPzO2taVqD5uTAnnLnW9iQyqlz80uqfTFxuk9sFDm8XWgsizRfQB91hDuu+CpEztHFGJ3G14RWItCfpi91y06Vr8ROD6qE2EiZictPn6HKxFoTntj5uVHnYz/t6jUBpZO9PfhdJ49T52Wbi8tVBtq8jhCGSxeozk9tFpfGO37geKIhUpEfZdtNrvLVeYLK5wpkSxrLaZTAjnJ3xd3MxJUzTwkYUTTnK/f7UPMHRa6F/LwlPxdroVbPiqVY9INFxwxDLE9rOAEycDbolARSF08hCO7s7ZcULdtuIFoMouDjOuHjSIDGBAQxVnrykfrJz8b4vXy2M4U/cMu5t/ZfjF58AYsYLMKo6XD1zDjuMV8lDfNRPQfJ0qAIdG3kbQLGcMwMfoYvKO92hLr9q7zuBw7pttfNhKjDvQxLhhzil1LbAZwp+lcDcsYequeQb+99ntbmEzB1qu1B4TuMT9kq9T0JiKnSwl7dyhQV+BZa2xUKGAZHzzmBarzxZJqb33ltszytp8VRZlJc80sFig9MfM2L5UMxcpgVK962lRluvTC66qL9zuErUdKPx/ri8bzAiU8iGRSqZ1jKJF7nfLLH5w79rY335wPX32l+RIf6FffiBwmgSm+IGVyHL3tburpSArQtm6sMAUUrhZiEAqho0TKatfoVS/hES/GXfgEE1C+XiPWrD9hyXIip56fKYAfa78HKCCj5PVec4BheRYotlHM//cFinEZfSwM2bS16NzBdadginGD6aiwM0NsInrjlMFZa/zymRCF9ZbWcdlcYyPV5ZMlZZuuw0hRn5qbTSTOPNO/0CbJ3yxSOo/YC0xTDSLmwMcwJQ9A6ia4qDYsgnNQnW4+hKIlm5Kw0LJiqDTyj3dGpE9taGWSoFUf/wKf/2i8vasupMlCRLmd584qSVwTyvulhWZr8GIbNMOekbJxRqy3Xn0uqGHtxpaDYSieoi5DrqfKZLMMFqtMpHN9K1OgH1I63J2CyarEKanbRushQQzEwDxOq8TL2zqUbCnxvk+CuPbfwrTdnXm4IfgTIB34nAU666HJyQCTYMLCDkkl6HvxlnhCHiHZtHEocLH2VZy0TL8iPZmjQ/FLKsE9E87oTPlx55yXWRSqkV4UzrlyByG/BKDjuZfilNi9bWsm7LW1ku90rubLkKunY4C25oK9cVnvpbGq7tuLWhslbyDXSbdT9DlJySzmZRSvihT9lecc1bm2Oeo0epXcvXxxkVRu2QA70xEThJPVa75DK1lqAas0c81l7oL5zS6vMXjcmEGWOvvCT9J+k/yT9/2jSLWuwQvDAuZe1g0apoE/11Sr1eu/4E5X+FTJmhgHyKr5EQgZmVCKP1xXMv6xV5vMyHDH5ZzYf/AwBvTn/yRquXTFL5IZypIUoO/D0iOz4z7L35eFXBzd8np4kEHx0LNNAQPKl53YEsd70ZZbxfx6+PML8pqgpy8nA4QWTh4UpGozveWlnBpMtCVm998Av1ZmtBs/c4eX/TrS6oiQMcoKTzyaE2QjgpC+xEapEg/jA0dj8fdvZrAWZQcv9jqaNhNnWiunYz5sGHNSTZObFb0qvbeybeHznFiQNUH5bQLKFnw8sLLDBfysWg1vffjjHJrKXD+yy9Kf/9e8Pu5meyYWS5H+SvV2W2Wro/Een74zv5eIE+gRMaHuyRbHKVBM3x3g2pPKRqZAHsduCpTk5gQ889i4Eb+zG+IVJ7S+yj/glPc4xfzvnN5208cyRIx9BlM+ruOE7npHAq0RYGnxP6y1Hoa13Nuuur2o/8qC3xmFuLt4JWMuw3gP3n5gZeN0cRPFYryFrVzBeu4v10Z2Dyp9RfO2HV37LW52dnSKnUnyOV4i9OyAJw4V+1t9go+1JptwMPRW0cOIphtV3dwseMOy85AsBhdV6YcZaRxVVO6cdW5kyM0oVT96Q9uwFlnKAakKw4/pQ173ZJzID6zQXDIxo7RJBS3MSMKmCaS4OLEBe61rZ99LBSzizD5FbqUISVlItLZZHoE881ReSFygSB0WjMfzPl7pymUIuH21X/Q6n83F1G+T1c+y8lTSoqqS5tsW65yAiLuF4EpdQjwHialsOzRNB9G9OTvleWZgyY0o+0UMSmM9jN8NnskIiOFclTA+O3CMUyUnCOkf8qDnfaT9+WBJ2VQhcG6Ngiq6cL07hB9/UeXEAFuhqyQzJ389PnP+uhy5n9XAtirCITzwkQgq9PIEdYKyzqOIS6GrKqhp5TezbaGnDbHkcpr5o/hs+KUgpQRGGTlH07hzBHtoKuAh4oTdC2a1CvbC6r3sR8afzRSanXZNNm79PQ4chtg5eoDh6wSS8uGrIaQ9rMwQFXTX8wl0zkD7QXDFyEEwpp2irxZEJ6HLa6B7thTuPUjtWxtcqy0+j4MPgOxl2flpd91Pvo+NdG5GO3UsFeXt6fSzd3iwNSawvHXuisOJ5l6a72huwMm4PNhef7GubSzNO1bzJPb9Ui+0ksIOyFOVlSRpFpz8bixavRSKTCugHogNdTZh0v5gf//xdjVxs+x8iiKzib94sZrS8Dx1RLbmmUOerZR85g0dAXawpMiF3vhQw80i/0/13AcBLQaiZntKOPEsEVMNt9XystrShbPfakO7akPPJzztSA44XqrA2N4R7S7YIgQ3vmhEO8ERQvrRGUUkWOl/uS/RpWe3aOUyes2HfOYy/CheX1zfozeukqKWgl0dejgZeMKKVuq06lkVlycA6664tHvpuGooOeLyHpLHvYlVT8s67mnEt+AZex5kVKcmzp9+l7J3tvb/LIC5hzfAun6vuQnW4cSggsf9x3num1nq4qxspp1ReTgN1OmboV+a54WYXd1V5U3D8h9tICq/1AFwTpFNP3CRMHhFuPc459dTapDZLxVAiv/lY1/1+pHxeXaXuHgSxz/jWqOn3GXE42DkUYKrLuEnhwspmDiWvW8ySfOYK8PLA3H1gVr5dkducZQW2PQyLYMSbiNG5lvAcKADPoMAtAdl4EwAzNSm9gyAz9l1yNAykcogkQtJE5a0OtWVL1+vkIbs/yctbUdM/frbfjggJ1t9YGDJi6+ACTgRwLwj29n7aYcIJPKAecQ7QWpw/iJjSBsbaWSgf95BNONFDKyf/WnURznbbZrtZOAee7TFTXV/slTUKQAP0i+9KMMdIg1sdqJ1rzNg954sVw6sM9ECkFgecNVkV2SSTZux3iLuY35SHCwjXpuKvp9vO8G1/3RkAbqMFCYtItnVrr6/OV8pvzwT1eOPMyCTJkNulRCw9BdB7bu8c5Yug/IF8WthY+SHkLqVP73WNEMQRU7zML99ZKM1iIdWRd9gizEKLpl0Ufx/QSlr6445NMl8qVLnDkdezp3ntM63Zv5ggAq49HP7lnNXh+ID98UE0uwaPCXx+lRwN9rQ45hP78D3hslR1ZWl1ue4HBLfxY6UdowdgnZOJtIrvymMl5/GCmakPffntbq8I5EEAsHZI2iHCNf1Wnu4lvL00n4Ty+ap7QTEikHaSolqcQnMa5YmUqjzfmcLlJ+vzAULMZK9fMXt7w3suE5wZ/IAZ+Zay4q+yapZTKxENMFxL5efBZ42yKsFQ2pMj1svQtvHbkNeSG7XPlweCncMA/NviAw4amvcxrr45IRkRZ6XQ/SDOViE00Nan5QiRhAUMD8k2rjVkcPauHGtL0LjpPtvZW0QQqs3Q2Z8vOi9CXl6JCgfw87bV+TCucVMdd6Eldn9GwW+nQVioDuFaw5dUCSYvPe/cB/DrxN/nlff/PH497hbk9ct/4mF+yHjObkbfjJmNo8i7uSdNLZ8aRBBW+KMBwAadsuBqHESKbu9WL9xNewF7SoPnXVd3qiOuL91ZjQGUJ2gs2HG1MMbqCaaGEY+kxcv1B81wLWL01nAC0vCux4yxwWIv5IaRkrbdNNNr8gA2LYcKlPjgzHS4VCLnvoglKInKlwxhuKhFo6ARZ5cVCYl1itOLM29swXyv9dn5hzUL4tKOU5WblmsjkSS5bDGrhQ8fzyFClDdWZh0q2bywAGeFiYvU5R4TsbBI+gudvmI6ojKvAb3Y04BFp6CaH35vnMFSYmPrX19xgdayyCuLU9nAdnGVNrV423ETT1rvXvAUhnPbxr7De0xn5ocgjjavng0v3LXj8xqpUjzwhTXTcPZ5ZY1+J0mTGcYoKMFKlm3erw8/spJZ/XMkxjKEI+FETgAbEJyzsjqu/T0qaGKtDfEAdfwny+9xjcsZ0ayKvZ/VlMkoIYhlzal9G04QxlqHhAw0BjHQCGItU5i/1xqfoV/IYqKUPHo677tC+zCdkM0VHF/CidU9EusP9BCXHs/2j1YVf7T+Qk8tgiAYoy2q3ynqZMWvpQhiUOBqFTcQHAZwD5q9qOlPdZt8xgUs8tbR/h5kBsdwM6MdEXDgkGaQEgwnDK7N4C2uWiTWwwu7A/2ZHi7FujnyO1+fMPk6HAbwfHbbfaez8A5WsDOQkWB/ouJLg/x4ogXububHuxuR0Sorwp/YH3kObUtSR68tj+7RXZuLswQyw+G6TP6NwOs4K1YHXYu8NnrtCFLSSu4yYYtSl6xFh8UfE6P+9de3rsulsJ1WnrZ94fijymtbIegpvTQF/3DLQlpOlp4lTNPaed8PFqvZvI9wPMfkOuVc2XL0SbkW0MemTxd+VLjVszMJfp46uS9764U4f66jda+8Ch/8YKVb1qzD4vH/O6QHm4QDmnVWpgay4YyJgTsyKepai51I1tYDkX075h7GdvhU1IdDY7ZIoKozvpaYL6WSV/povEpVq/mszbgn6/UqMocKxfI8EdAngG7ERiKgYNT/AQHNOcl3gNM8Ong6Ntg3hhv4QOX25K5/LCDuRXP5jy7uRzKjt6v5PjYbxJqweKWeZ+7RNepDug9B/KpaQvh7Utbp1pr1GOWWp7wTC4gBO29aCHt5iCnlkPn9HFloN5QtAPjg6O1J7v8BYBXSJ1rVOqPGSXflc00Ak/QAssRq/649QaukIC26pQ0WYPLwNTX07/KfjCLI5mSCrLlGHfc2NTU6NzeqNmt5LY2nro3XmDLaTKmY9dXm9dWnevr/hmxjgZt9ZoqeOGbUZKzz5TeDinsnUObClK41Vu8pUvKK34k+DPSur5iRDZ8+tKJpouMclgd/Qko8qqOnpYRp0K7t7BDarDAPBMBac7VAtToYaC6Iah3kbTlVe2MqjTiyP45UXtzRmYeeyfKFd5Uq6vfiXz7mFRks9H2+TsSevFe4aY3T5vdqCyJW1ueSUTX+ALhPO8a1AYUq55QaxMtiL3XfSIQuB4BM5nzRy9DPTti9/A61OkPNvrvUiuLQ9xlHXqi3SbyujVee9dKleaklqCddGLdkq0z7BCBipd/306GbtYwF5cuTfg2rKcMWPiOMX3ghhnZUPAoqJx6FrvVhxs0kd2IwJ1e6eqRjz5xd131XJpwKLM+c06s4Rq3OIB7f8bup3IyLPA/Oi6f2eaolwm68ETf9b+0IzsACHBO9QXO9ju2957jNQfdNJC8ZQVfLsXz8O+MbpdP1IiGSa2LZfKdeg1biZtPWzvspsDGj8gUpq8O1VaMKq6ImLR7jyhDwoQhk7OczuJd/7LOFb56INqdwfKEwdrYMXB4lgW+7QSlWihi8hAKwXfqkhy6ozT9bjuWmHg61eFyn09AQ6ta697Vh5TvNRbURsV4ToaBFGbOSP4Vl1eBa3okGFbEHmFlNlyyDH3z0YY7Ygw2L/Dv7AxD4pjWv4QCQjI+U5KIvzfTd0YlMLdM7nGDS1lhUznEWZDUsDugNeVEeKRWrdtbWLn+sQEmKeKy+Ol4EIh7gynQWR702z4x6NhMeYMONyRs7apHyOwbnZhg8E/c50HEJaJqgi7lh3fNwOr6kGZpter/kpPm11JXd8g0TWHr+Y+E9jj3Gd/eSh3f+QaqPvA+IkXENl9lgOHuwNBZg/q6NphTRyNNAUq1vLkelKXU/OPA0RysiXbfoiJpldBDtxeGxciUD0JnhKzHe/IIrIvSnWhx0DPfCseQV32RDdSvobcugFC4Qc9LhSqkb+bwekjX63Jlrdp2GeLhSoaKaefT0IJ4+JNYoo1SbOjffmYndTc062mYEL/0VyQDwz/miVjpNaSqRxwTj6If/HBPZMZyZMfwhTWXmoHo2PJzExoGADv3aPbDJmuk7ABDQ89ftFJ3H5G81IHtNHSJQF4fwaZMV5SvRjKQTKVBbKUKxMl9e2gmziCpaZe4WSDJ1LkC+RwuOqBMg6QFAsRyAVqd/A2L6l6d2l8yzTRvFEpgz5F0PXe9vW7kQpUaPQrpKzw8K84GPprwSS9nQBwGWe2iX3ptDf9XjKQezIb57sWdTlYsVGlx8Jfc0+ZF07PYtATvYXXr9/H8EWFHsLzMT3jkqECWJtkgS2TEaE+zrSnJenektl6lS9eoWyTz68ITn6c/FrhtA+YT34uiay2b8c1MFzeLiQatzj5rTae+rhTvbhSP+ckYjwQOJo9SLnP+syHmMQxBP38wujaNuLs9+Jv6oqJd3UdZeO9wxZmjrmuB5I1x653Lnz+7/m92rjxGxlKD1lfA8rTmhcN21ZviJ1YGDQTeXGLpLOay44BRJryJsqFA0b9zXNQ7gtlXNNIEXONPjtzj71nT99UCa6douMk90cMxXpQmUNdsKK9sTMN+FKq3MWz022+WEBaI/ISXth5i+Cli02VdFMmMV9mwBUAox3DVu67CDCRv0e7fioWT4qFr9LUhaK3Z602LYgwOSMDNRLs7o4GfM4OBl/D5b3c2mHScPW8qAE9b7A7p3WnJbdOep1TInxMOXmy2zBfsIDzAlYKb0NsV1f0+Zd2OMGurm0GkE0eKKB0Py7/He+0HMTMtJZnJybmei4IF/k8Pa9eNxp18fJwl7uiPs3epimFxM5hlby8X/bJ3/q2UYR+baGZ2F2D/xKI0hDCBB9sI0MnEgHMLqJpzi7rqpCqHK2li2d9SZ+zRr7y2CeGXt4qzhBoU83Kz9vwmcil+fzgY6c2/AecTP2hCFBaxwsamo2U4V7SvrkVPVL3PaYvsVOyIEgrheLQm7ehShqbDB/gxO1gBfH8up5mM2nRi7c+svfFkgrFQQk+CfnX52+tlpcydhCXDgxMf1yQGvuMA1SObS2hOltVHz7pjP1uTjrXFjpkUMjemZvsoAdWpy4lofJKO17Y5zA8HVZNNZ1JfVbeS34ZERSI4GJcYXRrgJ6MUi/t3sUPuLi8/SF1VTGWRe8mq76hPuhfXJ9bXsmvX5Xs285VhlId1GEMVzVc7IW/RgrKDrRBVt+qA92nJRrNtnxZLyZMVmUcN02pK8aDBf/aPNgAoF6vCLV38HANOF14NSV9YGJDBfFGmdkv0225PRCToh0XJ13mKSPC8s3mABvWttir0kVuh+elPortfvweKbIr/tZSJ2faFqveMRFHPKPNCl2wZvpqgbUWWctl4L1/IrmJCK5Y+rqxoqB43BV+gfw9cpwwnusRKuZWlQ+KMTsAjSpM86tYrxuRJZS56EpC1kLaS5GxnCgxoOR+RX5R9+0jzdTFi936FNktN/G+/6AjZbtcmDJP9lIl8QsRYV9gdgT2nmXDOyq0/64w5oWunVVg1prmnfTCTijvee4+KHGeoJ6FLCAPzXDWfNYuHQkLJblHKXdN5DZfJiE6OijBhk/KgwunSEwQxrNdfjaj5uRM0sFck5AotweMy+09FRTw0mmy2ebhNH1Om6SfbT9W6+rew6sWj+jtQQQhfOWIo7x9k7+1iER5RbrZ4JTryNlCLQAjv/m1mRIHip6vaG/Js4WHtjC0MBaJo1a++La8Op2740gu0lyM0ddWnHvVduLEPhOL7u+41yE4+MYwGs4fB2tPp4pK43FPdyfp1dC71h6vdtZynrHgRUDmeCkAhdNMNB2jJFwDcp5WYht248eZuWzkhqFB206ajISetGyQNVCl5s8unHD7GIVGASeX+HZ6I+fA7tsrz27D7A/HICVHNNIVXcPCSUMJR0/SOt9W7raKe7mF5bNtcgPt+ivzNLb4GaVa6SRvBEMpKGBKJuKEXceFtr5uvZxAwJdjNk+p9tzJ43f82rFzVY+j3hU1I9lbv05ALLuxcZFeWnQXNU6W3Uyt2DFHTqiEfOaQaAt9fUK2LlaPxQreMe6qnQziLRyc4s41qv8cUsQgcUy0HN0mhrVmWL9F9Hq/lqyWi9VJFSLb++6fhHDRvrYM8kZOB3o1w0I7xPUCzBB6+CqFmX891Y12Sv/zrXsX5csyZCC0doMjBh1fKujWpNdRjHdycKkYJ1zgZxpezfUEFltr+e/WUTVC9u6rctOGDj0Wwq26azIvf+45b1cZBrXa+U/3YS/T89grb/7PGzx88e/7f1YGYGmPEEiu5SX+ZrhsRS6p5vSURJAG1moI32x69jqWqYmviTljK5citFRzb1rWGzDJKROHxAZ3lc1+ws5kalUTobuVRk/465/RIPd4U5pXS4S21VuDVeb0Sy0FF+OaDM94NSLTFZs1k858zszGJLebc4fFT4Div/DgWYJL6m3v5HCdn88mqvKlmnh74qVKlZOYDKCt0+ybOjScOdVUJeNLvLF+dEsB35Z+3ZGQtARu7uTiIEi0noOIv/oDSf7v3eKJug5LW6dWm+UaEe9Lap8SHpB6X5q3Zerc8pjaJVW5fmVaKUjfLn80d+VJq/0GH7amJl6xNmDrmQAW74EvE1rWg3aLFRYepi0lbnZqqTEESvZm3UbOXp2xeL3cQugF7Elr7bdnDLbUWdVzx1UVcPwmyumJMPu7zdMhNn5WLiLE9xouTNDxoQ2fWrM6whWy8YfFPElqtsm0vNzoJfEzlWinfByYPxz9MqX5/GgB02102ttn/TaWZg4r2zw/0noJ+A/keARkMBqJkeDa3lPy3D8RzL8dPuZIK2fxUyTpfkk7g8u9ty/+nkksyp7iL2zXUJGCNZ62JEIHMWqtumXy2McwyTKHbrfXh24aQ+o/92lSfr0ENPYBVljSaRgqGPv0Ybetp11abi46ZwFWfLP2ThV7KLJa6v1KtVli7Pi6xUTExvbTNvQRCJdctd0Hsw3GzaLp1AWcoHEvmgmfq5kpOdsw+KCdOzY0/gJwz5MZPtB9WCrkT2mhTt42IvIz0vlriQIQlTV1E+k1yy/33epvNdDgUs2928F2EFdtF8hdsPTjr8Mi4GL0skr8Wmau8XN3wz22KQWrIc+zhtSgYaYaq7mvgo1djBnC1iye+zzlrO7Ts2c3yhGIbvavlUwVSelnj2ITpdLEE33rVhbRIiJZ5nbW1YNTlqFs7Mm6LPv/0NXZnSraiKuJD4bxtYFLVaaqWeJAI25Nd+pSIVOW6TyBcaWNwZk76aTPGnVX7imqNZVBh7istLDJLn7KDBN0oNVxVCIjpRDJte8Jo42bOnkzCluyauS+EGpqdSfTLIJEUv2eY8ez/zcMAA8LXBqzi0GDekaTebYqvOlmaPD2x7wENdBhaB6nwCEfd6CwX1mFcYD0hI6cutmQzAuQa+zGBWNYumuSXKskUvSWT0x60ZmsO7Pm3XA1GpDeHIBI3a4/zgpAuh5sUxyITq9FdyCKjyc1rhnyaSW+9MRUAbIWk9uxCwu2ZCH1oVuSgWOcZzEkF57k02XGuE9HKlbU93RLiVmLsHTeDdPMysZNrUcFpFKmk6GDVYxHH+yLbm5gbsyXuZmwpzkh7q35JAm3NmiqffKLyIW5SWHcs9NEa4DSdTJMWjIOnl1yUVpZ5ag9u2G6vB1IuuD7QxxA/wRDQqnwkF9JpmMXlme+E3z+utYNXiLSQVAkkzwpmFYGX7Git5Ghg86S15Sgefuv8hXOe7jHKxVDw31uclVZStFByBYpQbeWMB0qAIVyR8ODMsy0riZpzgysxFab4VBbTsilJzoQt8F7fnFP1DlG+O/Tn+uPujugtyfEfYsHTc1n6YBZuPww/1FrNaXuFFRqXedntUcvMxr1DDaUAjZpJY3nNIWVxe30jLnpZm78onzz6BRul6S4kruT6xQxnpg9p7GQkrUm0rEzNqi+cWRaSMKsmdRRhxNMlF7ED8kNMPTmzuRRAtIu0ZJQELT44343/kD4nYSVDbKGjI2f3Rlm78axuTcKEfkPbVaB19eGtzyfYCx3ej9bJ9n20V4N9DsrMip85NkVPOuQ3r6Jz8mvroH4AQcgji7T1r9QNvZVInGE+J4eL0WimCkt1CF9k7JP7dzZGd0VsgfyEUIOHfX5MH2OXW6//n7MJHU/KqwhpmZXE6II4bmGu5AJeH/Yg1R5jqGPyXjbpSqH/e04yI5QTNlFO0wzlFBvFLKKY2pxp18pGlb5VYIVyqPt6O3norNq7lMIx19D5QiS8iRJsNK8BbMW9H0WFtfOxZXWlK1swDAAfJ7kGk5j5ukUEKW+g4x/oxg99/NNgBWAT0OBFb9vgIAiqmEE+avA/wdA81lmB8qCyac6dZsoQB3SwMnf/UKPhP1DaELqkSkI5/CaZ5X0/BP52TDRJnRk6ae9hIndYUsmDGQAkaW50Z3geuZew59bqv8p2U25tOVKJBDjTCRAREL4UG8Rb/L7hAZlCqUKVQmg7Ac76uJFCKLWzpz3B6CoBfz7D7RqJB4GHsfa5Grr0/sjvZEEQs6o3Yk9Nv7v5QV125Zo7sEvtfKGvJzZe//VjT/7fV8v8x/f8J6Ceg/w8AwqnClohCBA9WykYSD5jyGA9pW2sXuXE5k3UY/ugPDsNz9Plza402lT5y5uFp1sojQ7faaOaVy/bRc1G1fetzuwyQb6TfqH/uj9JRyOhhiJiTLvLI1smjaXAWDpU7uv9Hu9x+Av8J/Cfwn8B/Av8J/Cfwn8B/Av8J/Cfwn8B/Av8J/Cfw//8Ad7mB47uX4L7z7/fL1us9Up7t8Wo+Ta8Myr1U6wki1Ff7k6r/+HU4VS0FBL7M+3jzPbPT7CDfySOzSZqjbiyM0v51q63Dxhj/Xpt/KbB9U7lkq9t2cdnCnqKhecov+7a+Mze4uI+tudRrZmQLblafYh85fFLUeMCZJwfFHL3gLYI4r1Tp77s0JyE6E7RUHo5aa1cNL17rIiuuadL3MWIwxuvobzcHdPP5/imvW7Gsq0Mgr/UX713XfGsR5F5GQVV5IZf6R6tQS/UFSlm7jFdTqC1Pmns1ZUzQBOcJ633kgYcMbavNaN0JssDNTpHXr1LXzUlK++e0Ar+BmNwbweZ72mjgId1/xVkJJi7KD+W8mbsCvrh0hZhSGslPMl/av2NSbMc9GUbqURwIbHihMnOdM456LCVc6ft5WfwBBHfVPQWqhmHrCepkcLP2ZNK7l5fUkrIwcrPtF/s1UE29tkiHiQqBblMuYNHvx53Wbr/r/8+2NFtjyQcYpUI+8qkq1i0K4OSKF1qUY1pxv8qMyIg0n4tWjyV2CNtQhHEn8mC8wHZIaew0cqfJf15FsI9N0bNk5gZ9CX19IoMXGbSroHd51G0i22wT9ZajgkyZst5e0LS3ZCHGtkDt/Ke4AtMMMb6rYAdH4jLHuJm5uyORGhPe9BpPyiLMbpIYLNmaKXBlpsDVTfq71G6IBdw7x1CfPHod9rj0FmSAHprL/KgnYql77SOvjLo5IyXnJVb+CABflqmQLmp0uGZwq3qZzavnjfe701bUoVWva3vYL3BxAnPhY1zAXPckhpjfhLO7s1Hc6JO7ajsVdXdmNslbgS/XnnlVyrpx2Fpn9nVNR9Xawpj2Oj0v6E++6Yk8ksS6rtvifFTVEsWdsD67R1fNP+h4Enj2Ux6GmuKN6xgdNF37U7dXc1fV8hy5rNTPnNzxbLp+5kk5meDJT1pvy8LkoWwNq56c3qc6V0EnhBVFIWu9YjDwSedYkdLY0rfPMbaTPN1KwX6se3+VboYCOtT2gm0JkhaXVY7tvMGkr6r4PmBfYcpx84rKFfJaeU3z6rsqDVH5P8veH7gZcbw3j3PPAbMIIejUZIy7//wftwahpteEyu/MC7YPiM6Y3yVZg3qHbR9Up+VV6xT2dqKjxYQ8Vzm10nUdK+7PHqSL6RusaqWYLlRSJtt8pHmilPetlLVbLwplPZsOo+t6B32e7vgQl4bxT6r+sIEfoX39SG9H9uBha1vPoaIs5bvLQfbMaTh5DchhG1inWYOswfru8n33/LbcSkXLx891bg1cd+lvCVQ4Y/IRX1aA20S/TOSMhUtq10wbMutWXEyU7JfJc0rKPg2Rd8ZQDME0g333+KG1uOhR7+vlAg51XkCw7YzQmzQhS7LS76SuJK9r9Wa6WmccXJmWsfG9JYnrAoKpTKGAyE/agtkpk/mkgBHaNqYGThs+kgsNkrMNL+OjqJiW3rx0NUh8XSaYkF6aVEWYF5Y3HJRvMgJNkohP8nufoZNO7CLVG312vyayXb+X7J9K9YqqTsshREzHuVpjCFjIAHOeBcz/dnkuyqXolvj+0c/w/syixoUneafb0xZQTyXEZV4eDzYJA3i3igal0k+QJxaJ2ECcx7TyMSr1ecRFH/7RVXVdE2Hm7LjfSbiGa5n2YKTOPSMpzqX67HSGPcIjoBUXbR+0pXa5V6zYcnUok4rf+wa74MwkBs463AUAz8REueBadks8EAXXjtYHDX1OgHsJSGBWdz2DT4WfhF4R12hPULdaHCqvz4G92Z/00DI8kMmicbYELqC4/0JpgOkxHcXjOtd9plZn31hjfIH+9Sj2x3MXYij+Esp5910Hm/NPs2OpPnMU//IvNPWTLtZrvaiqBCVtb9rIHOcl0iL6nc+LGmxX8UpPpLOLZUqjXI2HfFgvuq6qEamcS28yYBQo+3g2XdK6nyfshOyK6b0yMekFCI3UkcXFBDvGBT+bj4RIHTzecoVJkZKBblGjr3HpypkvgmUV3XaKyjD1Y4pF4uCbuh+Udcrw7o7QVejeuDqlmCy3dPWjL0lrxL3d9+HQuNCdHbzAQaEPS3V+p1LLu3n9fJOqu9gV+cG1k8/XHl6IlpAvGjp2cSRrbBSfV8YXezeNkp0TH+GnRCjLjk+/egRuGXJXef7XSUiaDkZrvay5rtD+V5XLwn1zn3qt8TEk0+S8Qa16xaI7c2eDkjXjUoF88oMP7Go1dJuaBer1mCrFutROpot1uULM8hmxE31psc5/xqFDqkPLKxt7HSmJZki7LykAg6EDAc3YD+S0AHD89AW7EbP1D74TyUu+tLy1SNSfdIy+yP42ZNC+aLjCJCqhrOpdXdXQ5H554GDp/bwy9X3dNC/MnOiXefXgdrYETuDEfTPlYhja9b6fvH22uXp7ncuqwqK1UJbjI3qhHdutD8fpINcGVCL5lJTt4sUqEYnRA12np9dbFk24gIMa7etqSVzA2H3tad6frT3j9KTE4yiX4HkXnjW/vXuR4csIapdubm3rIAtwCaLNICI7GsX/Uk7WVNZUhcmqNWkWPRI4FF++SEqdSfQYAFKby6NWgKBuTqGGU3eXzvdkp2M1hi350s+DGMP3xM64oibwBCfVo4plCRWGJWZui/vk9ze813oSREULpecNW0qcce1QYb3locGaJjSMp7xE7YhI4/eaSHht6TrKBWwojys8vXrgIeOXRqk9cUCbR9WlCKjdklNNmYVLx7wpgKtBc8Qb1yI0e3/UnO41lbLbkQO6UJhno00jHEZ7DVoQsR/iCIISaHngmV5aes5e2YRX8S9L3M814L3UpGERGuW8fyh5fr4AwGdVXBH0bFQcTJIYdQJ8vUtfkBminHl1B/U8nGtdFmbi2VGcLXu1nIyHwxOEZCXChfvMr3bI6zfs5h3Cd+li7IMOE/HT6cVZ4pM6j9I8+buNHczqTzLM7w8DZRuQVOHo1PuPB9p8MnTxZELc64p4DFkJMZz86EtTCx7eVmZyckjo1Qz1bca0WVAzAHiJTI3EfqEQ0FforUe4BpPf+uaO2s5A2r6yQAMBRckF+MCziNj8D2l5ki+C2u0S+eYdSvOgq+dpL3L+kA11Bz0flhc5mvKQO0EAXPs8mm6B9a8zhuM8GiBd7eujWDL+nBxTk8qyLQd9P8/5NF0vkAYdpj92OL7zgfZOlapd385T3t2rfs6jo2MPzdVaaXcsb9IFlRNtr6XDAWh0lN5A0qRruNZfFncUdHnUvs/M/klGpyLN91kURYArpWxnlf0d7yn/dXryVP4U4d19aYf3tunKI73UDCwAYRb+lr8aVuoERR3To9nvI420m4QCvG8pLwR14OYvORLzuVU4CuYL2pleRFvvazAX/Kr6GQRxddlpOTR/LWOlU8neQMz2Iq6lgyyndlHky6x6cCEgCQhOmgfwUp3xeZ2xgobeEH8F2Jj9B++pFAB1ssJ2wsxN0oat3dl2kK/Z61cEtDeV0zSzRzVN0/rBimm8cpDCG8JZnEeMqQ+O7m/n7PmEzOWFdCAoQ7zt70yHfo04f+FOKlBJe/UiiL/HGcdnZEh23EPqQ5ikQnYDFM72J0EGLCigDjUHBbWxSXu3liO/mFxtqTStadEGNthaW51rUwuvrJfmNeEBTghyOGYQ2wLAbStPb48TSuctEMQMK2LJOwQh/dT2Rv84po8nV0IQf3QVVzGma2r26AYudZJ0Fh9Sls5rjURtC/ZkQ9cFVZ71fSfQ/CXqfHaj6CmJoX0Jw5kdnMdipwvWOIp5QQ2Vgmc4jg81/f6CUwHe3wMZEFCrnyx3gtKoHdZ3H2i4XJcSXVFUczyyIlx2bRqnQe08bnIxkY+Ro9unfHL8bM2gleJuOZrp2Mr6nwIIorTbgt8dDXRc6G+jCnyQnZkxwe/WV4nY7YWcXAf0lsaMdf2XviRUrd57JI9hHCPHaS92DlgHUa3di/gPXw57fDwAOLaS8XStNiTNRGxi8gry2ZfCqKUZ73e9qLALWIC3Pv+QDFsoRAHFU1WrlBIgkpBCobM37QYOen+ofDbZtvL75RqswGqofyIptlc1beUtO/W00BM0OYsvCSjJY1fvef0P24kSR100oZfvqRJsbBHv8rH48B99cNp6qlcNdqZyn6JfbibhkuC5j5GH7SsW1VkhHr4SMoDtYr06DggydPCYkC+ST4Ou9gptZyNxxDLyz8+0iR2J4+Cai7KRw4XrNLiOicKWM4rtzwTmmFX5PFUGEduarXGQm4vaBI5gEyxg7sIz96kT1CHrAgRUtLinOC3QcKATItX1APWxXAKo4WgvUjAtYA2+WdPG9OpocsiMNvjUY7smI7yGDCzibjqhYuCD/C+ZhDCajbBfE9t2pEMXK9rmBO6sxYyiMKMjH8Lw8Kr1laqgpWny2nSNiVLln49eg0nVjUpVWovDHjfLkVXV7ZQ2o6El6Zw131dfGr0+z7VoahmIic1H3aw8vXrJd6qgccjmCBGrfgW+/QBM+MSKODmkOoOI9XXtQIy0ZDXAkjXbK9CTEMR7H2olOkxnUX1eK4sQ9jemva/BvvvT79lxAxtPDYOcUzg6NXhPYP9sQtBywiOFQ6GHoOnCO0Yxyf67SZrGVE0NNCkSFVsP4jdgVLTZqrxKdV58IlIdjwQAw9pYbFOer26Z/DgUFHCUc7cIgngt9cGQ04Sz7yYlY4UIA1ibnF8iAg7drLp0/lIp0ovRauFYrrs+r6sb+OVeKghsk/jyMzMpvDpx3KAqsK4cO9f1nCwXvThH8c1ymiJJ8VK9nkok+K9eYKjvPVQ7hwUYTDAJ38gbPq87Z/6DSiIWeIkSQF7hbdam9TgXjZX3vSC0qxyPPU5BUwLULv5yIdnBG3olPVEAfDkIP1EkMjGaEav6KrVwAfk0lRnyHd3OjD257VgBaPjanrf20A505Qwe8iWJg62++hUrMiaM7xYuAI5Jd+1GVI5qU/x6wUiZBfhSKJzvKzWQha59TIxTw/sqq4Ixq41Kr3vLq/Z8ZoY2+zci7qa1M5rUY8+fPrQ6OzdYSGLZKbzKABYHea05a4VYiAt+Z2hZPN5npLkS1fbMh2p8WnwyD5MUAC6UaWHdwsiAWuM80ENT68GWcHSAQrSWU/AtZYjr12xLppau6DW2AluZQQNtRySxnf6cv7E43FGS7Y06B6VhuNHo9jiv5j8W2bs2UikFGM5qSpbXb9+ODpEdieuf7EY8DI/o7M2n7IymlieiKZj63cJorT/0EI3BTPaNF90xdSk5KcW3Iko/GlGmRPe8U3BNgr2L0xbJ+3avz0VXGRgfWLYn17oE71jOYhvZFudhOP0sK+VE4MITiWSX/a7pL74lwP3+zLh/UqiM+SHidPvps7ycDMEj9Cd3mQ5NjSXRe0peuKH6a59/9T5Vjlc7GOXQjyeJi0zv777CFtG666XUty2bByEktGnmqhu+zpVkq2K1h4SX6C03ytZItVQ3ZfjP1QntiSweFnRvuuOVH//X1ZzOHxqwL1ZJ2iMjLsH7aLoRATKBc1FwrWsiS/jTZPReFRmjb0ly/ys9MulY8/kWV4ZNYoi3fJWMIqMnlqFdhOGo/NLA1Lhyro4MUC4dX4EXZo1rwcwSRB68V/YjPcfK/RrAzuW5jl1aozPz0BNDNzQMtcS76d9e9jTCX8IqRuCGUOHa4kOLHfa4QIHi2YDBD83UNjJy8t7SRHaeuL3vAEdaiNlrYcjOmZhgHPCS2xvMaWY8KNlRhvgseo/W9qjg01NP1fo49BQyfOnNG7omph31pH4K0Br77SYGmdlVk7yynoEOxQC7oJxf3rADhqNfLNNqNTBC2qPCo6vimjOCjvLMpjAgThQM6658AfjbO063Bb8AcAKLfE5qS/zjhaiOzOlyP3g65e9vOnU5rYd7Wag6sfyPUeS5merG40L7+/tPHZyZ8n+RbN4c/vdRbM8zNd3RoVzm7y9Wvci6NXQ62l/n76P0NzBHkd/Rrf33d652PrwFQTg7tc1L/X0U6718YNt9nTN/J7S6nX0taFzJvdvEeurFNua/X43OGOZCHUL+L1BLAQIAABQAAgAIAPNWyUzWo37aRwMAAOEJAAAUAAAAAAAAAAEAAAAAAAAAAAB1bml2ZXJzYWwvcGxheWVyLnhtbFBLAQIAABQAAgAIANw9g1BDwL2x/AQAAGQTAAAdAAAAAAAAAAEAAAAAAHkDAAB1bml2ZXJzYWwvY29tbW9uX21lc3NhZ2VzLmxuZ1BLAQIAABQAAgAIANw9g1AAAAAAAgAAAAAAAAAuAAAAAAAAAAAAAAAAALAIAAB1bml2ZXJzYWwvcGxheWJhY2tfYW5kX25hdmlnYXRpb25fc2V0dGluZ3MueG1sUEsBAgAAFAACAAgA3D2DUBbd0GESBQAA+xgAACcAAAAAAAAAAQAAAAAA/ggAAHVuaXZlcnNhbC9mbGFzaF9wdWJsaXNoaW5nX3NldHRpbmdzLnhtbFBLAQIAABQAAgAIANw9g1Ad5FFwXgMAAKALAAAhAAAAAAAAAAEAAAAAAFUOAAB1bml2ZXJzYWwvZmxhc2hfc2tpbl9zZXR0aW5ncy54bWxQSwECAAAUAAIACADcPYNQ1fnwwgwFAACQGQAAJgAAAAAAAAABAAAAAADyEQAAdW5pdmVyc2FsL2h0bWxfcHVibGlzaGluZ19zZXR0aW5ncy54bWxQSwECAAAUAAIACADcPYNQM2gk2boBAABPBgAAHwAAAAAAAAABAAAAAABCFwAAdW5pdmVyc2FsL2h0bWxfc2tpbl9zZXR0aW5ncy5qc1BLAQIAABQAAgAIAMJNcVBs/ZnkykIAAPN2AAAXAAAAAAAAAAAAAAAAADkZAAB1bml2ZXJzYWwvdW5pdmVyc2FsLnBuZ1BLBQYAAAAACAAIAHMCAAA4XAAAAAA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3"/>
  <p:tag name="TIMING" val="|0.001|0.001|0.5|0.5"/>
  <p:tag name="ISPRING_CUSTOM_TIMING_USED" val="1"/>
  <p:tag name="ISPRING_SLIDE_ID_2" val="{7F57BD6F-2575-4934-B0B9-5EBC6DD93866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6.101"/>
  <p:tag name="TIMING" val="|0.001|0.5|4.6"/>
  <p:tag name="ISPRING_CUSTOM_TIMING_USED" val="1"/>
  <p:tag name="ISPRING_SLIDE_ID_2" val="{E09609F0-05CB-41E8-BFB4-F23AB9B943A0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14.454"/>
  <p:tag name="TIMING" val="|1.528|0.48|3|0.5|0.5|0.52|3.25|0.5|0.576"/>
  <p:tag name="ISPRING_CUSTOM_TIMING_USED" val="1"/>
  <p:tag name="ISPRING_SLIDE_ID_2" val="{E713B4EA-F8C4-47AE-8211-0978F952D592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D_2" val="{CA5E486D-4755-4D69-8DB4-05770CDDC62F}"/>
  <p:tag name="GENSWF_ADVANCE_TIME" val="0.00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D_2" val="{E14C0F18-507F-4E41-B6B4-B5CB736E5E84}"/>
  <p:tag name="GENSWF_ADVANCE_TIME" val="0.00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"/>
  <p:tag name="TIMING" val="|0.001|0.5|0.5|0.5"/>
  <p:tag name="ISPRING_CUSTOM_TIMING_USED" val="1"/>
  <p:tag name="ISPRING_SLIDE_ID_2" val="{E79D55D0-3FB8-4D63-8472-FC8D26693135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"/>
  <p:tag name="ISPRING_CUSTOM_TIMING_USED" val="1"/>
  <p:tag name="ISPRING_SLIDE_ID_2" val="{4E6F0628-F878-48ED-A6E4-921FF602740B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"/>
  <p:tag name="ISPRING_CUSTOM_TIMING_USED" val="1"/>
  <p:tag name="ISPRING_SLIDE_ID_2" val="{6B4656FA-998B-4414-A115-3205B7421B3C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"/>
  <p:tag name="TIMING" val="|0.001|1"/>
  <p:tag name="ISPRING_CUSTOM_TIMING_USED" val="1"/>
  <p:tag name="ISPRING_SLIDE_ID_2" val="{30A44AB9-5BA9-42F1-9034-8DA1C3AACDEA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"/>
  <p:tag name="TIMING" val="|0.001|0.5|0.5"/>
  <p:tag name="ISPRING_CUSTOM_TIMING_USED" val="1"/>
  <p:tag name="ISPRING_SLIDE_ID_2" val="{298AEF3D-C5A3-4778-B256-B75798052414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"/>
  <p:tag name="TIMING" val="|0.001"/>
  <p:tag name="ISPRING_CUSTOM_TIMING_USED" val="1"/>
  <p:tag name="ISPRING_SLIDE_ID_2" val="{17B9A6B6-3D5A-46D3-8189-0295337A6028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"/>
  <p:tag name="ISPRING_CUSTOM_TIMING_USED" val="1"/>
  <p:tag name="ISPRING_SLIDE_ID_2" val="{55B2C872-CABB-44C5-BB52-C05B0499347A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"/>
  <p:tag name="TIMING" val="|0.001|0.5|0.001|0.001|0.001|0.5|0.001"/>
  <p:tag name="ISPRING_CUSTOM_TIMING_USED" val="1"/>
  <p:tag name="ISPRING_SLIDE_ID_2" val="{B0599E58-470A-4278-B199-97AA8DE9C9BA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"/>
  <p:tag name="TIMING" val="|0.001|0.001|1|0.5"/>
  <p:tag name="ISPRING_CUSTOM_TIMING_USED" val="1"/>
  <p:tag name="ISPRING_SLIDE_ID_2" val="{D5D8A29E-141B-41DD-BA7F-E7196F581459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"/>
  <p:tag name="TIMING" val="|0.001|0.5|0.001|0.001|0.001|0.5|0.001|0.5|0.001"/>
  <p:tag name="ISPRING_CUSTOM_TIMING_USED" val="1"/>
  <p:tag name="ISPRING_SLIDE_ID_2" val="{F51321C9-16EC-4290-88BD-F8E163449A38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"/>
  <p:tag name="TIMING" val="|0.001|0.5|0.001"/>
  <p:tag name="ISPRING_CUSTOM_TIMING_USED" val="1"/>
  <p:tag name="ISPRING_SLIDE_ID_2" val="{CDCE2BBD-C717-43E1-930D-28FABE5D12F9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1"/>
  <p:tag name="TIMING" val="|0.001|0.5|0.5|0.5|0.5|0.5|1|1"/>
  <p:tag name="ISPRING_CUSTOM_TIMING_USED" val="1"/>
  <p:tag name="ISPRING_SLIDE_ID_2" val="{CFB19C9D-4AEB-4CDF-9CCE-4575E14F9CF1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"/>
  <p:tag name="TIMING" val="|0.001|0.5|0.5|0.5"/>
  <p:tag name="ISPRING_CUSTOM_TIMING_USED" val="1"/>
  <p:tag name="ISPRING_SLIDE_ID_2" val="{191138CD-9438-42B3-BAB5-5F149E7A1105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"/>
  <p:tag name="ISPRING_CUSTOM_TIMING_USED" val="1"/>
  <p:tag name="ISPRING_SLIDE_ID_2" val="{AE55EB89-CFD0-43FD-93EF-600C8F1951B5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"/>
  <p:tag name="TIMING" val="|0.001|0.5|0.001|0.001|0.001|0.5|0.001|0.5|0.001|0.5|0.001|0.001|0.001|0.5|0.001|0.5|0.001"/>
  <p:tag name="ISPRING_CUSTOM_TIMING_USED" val="1"/>
  <p:tag name="ISPRING_SLIDE_ID_2" val="{AE9A9464-ECCC-42B8-A3EB-95248E984914}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"/>
  <p:tag name="TIMING" val="|0.001"/>
  <p:tag name="ISPRING_CUSTOM_TIMING_USED" val="1"/>
  <p:tag name="ISPRING_SLIDE_ID_2" val="{06A2A5DE-0D12-4391-99A6-2BFC7E325BCE}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211.932"/>
  <p:tag name="ISPRING_CUSTOM_TIMING_USED" val="1"/>
  <p:tag name="ISPRING_SLIDE_ID_2" val="{2D3C1443-2DE9-45AF-9AF9-37275830C4E6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211.932"/>
  <p:tag name="ISPRING_CUSTOM_TIMING_USED" val="1"/>
  <p:tag name="ISPRING_SLIDE_ID_2" val="{2D3C1443-2DE9-45AF-9AF9-37275830C4E6}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53882" dir="13500000" algn="ctr" rotWithShape="0">
            <a:schemeClr val="bg2">
              <a:alpha val="50000"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53882" dir="13500000" algn="ctr" rotWithShape="0">
            <a:schemeClr val="bg2">
              <a:alpha val="50000"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Flow">
  <a:themeElements>
    <a:clrScheme name="Flow 1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FFFFFF"/>
      </a:accent3>
      <a:accent4>
        <a:srgbClr val="000000"/>
      </a:accent4>
      <a:accent5>
        <a:srgbClr val="AABBDF"/>
      </a:accent5>
      <a:accent6>
        <a:srgbClr val="008EC4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</a:majorFont>
      <a:minorFont>
        <a:latin typeface="Constant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53882" dir="13500000" algn="ctr" rotWithShape="0">
            <a:schemeClr val="bg2">
              <a:alpha val="50000"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53882" dir="13500000" algn="ctr" rotWithShape="0">
            <a:schemeClr val="bg2">
              <a:alpha val="50000"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Flow 1">
        <a:dk1>
          <a:srgbClr val="000000"/>
        </a:dk1>
        <a:lt1>
          <a:srgbClr val="FFFFFF"/>
        </a:lt1>
        <a:dk2>
          <a:srgbClr val="04617B"/>
        </a:dk2>
        <a:lt2>
          <a:srgbClr val="DBF5F9"/>
        </a:lt2>
        <a:accent1>
          <a:srgbClr val="0F6FC6"/>
        </a:accent1>
        <a:accent2>
          <a:srgbClr val="009DD9"/>
        </a:accent2>
        <a:accent3>
          <a:srgbClr val="FFFFFF"/>
        </a:accent3>
        <a:accent4>
          <a:srgbClr val="000000"/>
        </a:accent4>
        <a:accent5>
          <a:srgbClr val="AABBDF"/>
        </a:accent5>
        <a:accent6>
          <a:srgbClr val="008EC4"/>
        </a:accent6>
        <a:hlink>
          <a:srgbClr val="E2D700"/>
        </a:hlink>
        <a:folHlink>
          <a:srgbClr val="85DFD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1032</TotalTime>
  <Pages>0</Pages>
  <Words>1096</Words>
  <Characters>0</Characters>
  <Application>Microsoft Office PowerPoint</Application>
  <DocSecurity>0</DocSecurity>
  <PresentationFormat>Widescreen</PresentationFormat>
  <Lines>0</Lines>
  <Paragraphs>198</Paragraphs>
  <Slides>32</Slides>
  <Notes>24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5" baseType="lpstr">
      <vt:lpstr>.VnTime</vt:lpstr>
      <vt:lpstr>Arial</vt:lpstr>
      <vt:lpstr>Calibri</vt:lpstr>
      <vt:lpstr>Constantia</vt:lpstr>
      <vt:lpstr>Tahoma</vt:lpstr>
      <vt:lpstr>Times New Roman</vt:lpstr>
      <vt:lpstr>Wingdings 2</vt:lpstr>
      <vt:lpstr>Default Design</vt:lpstr>
      <vt:lpstr>Flow</vt:lpstr>
      <vt:lpstr>1_Default Design</vt:lpstr>
      <vt:lpstr>2_Default Design</vt:lpstr>
      <vt:lpstr>3_Default Design</vt:lpstr>
      <vt:lpstr>MS_ClipArt_Gallery.2</vt:lpstr>
      <vt:lpstr>PowerPoint Presentation</vt:lpstr>
      <vt:lpstr>ĐỊA LÝ BÀI 21: THÀNH PHỐ HỒ CHÍ MINH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1. Thành phố lớn nhất cả nước </vt:lpstr>
      <vt:lpstr>1. Thành phố lớn nhất cả nước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ITQuangNam</Company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Root</dc:creator>
  <cp:keywords/>
  <dc:description/>
  <cp:lastModifiedBy>Admin</cp:lastModifiedBy>
  <cp:revision>89</cp:revision>
  <cp:lastPrinted>1899-12-30T00:00:00Z</cp:lastPrinted>
  <dcterms:created xsi:type="dcterms:W3CDTF">2011-01-16T18:54:55Z</dcterms:created>
  <dcterms:modified xsi:type="dcterms:W3CDTF">2020-04-22T04:16:29Z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1033-8.1.0.3010</vt:lpwstr>
  </property>
</Properties>
</file>